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4"/>
  </p:sldMasterIdLst>
  <p:notesMasterIdLst>
    <p:notesMasterId r:id="rId29"/>
  </p:notesMasterIdLst>
  <p:sldIdLst>
    <p:sldId id="299" r:id="rId5"/>
    <p:sldId id="2147375286" r:id="rId6"/>
    <p:sldId id="2147375295" r:id="rId7"/>
    <p:sldId id="2147375296" r:id="rId8"/>
    <p:sldId id="2147375293" r:id="rId9"/>
    <p:sldId id="2146847017" r:id="rId10"/>
    <p:sldId id="2146847012" r:id="rId11"/>
    <p:sldId id="2146847011" r:id="rId12"/>
    <p:sldId id="2147309256" r:id="rId13"/>
    <p:sldId id="2147375294" r:id="rId14"/>
    <p:sldId id="2147375288" r:id="rId15"/>
    <p:sldId id="2147375260" r:id="rId16"/>
    <p:sldId id="2147375290" r:id="rId17"/>
    <p:sldId id="2147375291" r:id="rId18"/>
    <p:sldId id="2147375261" r:id="rId19"/>
    <p:sldId id="2147375262" r:id="rId20"/>
    <p:sldId id="2147375300" r:id="rId21"/>
    <p:sldId id="2147375263" r:id="rId22"/>
    <p:sldId id="2147375275" r:id="rId23"/>
    <p:sldId id="2147375237" r:id="rId24"/>
    <p:sldId id="2147375279" r:id="rId25"/>
    <p:sldId id="2147375266" r:id="rId26"/>
    <p:sldId id="2147375298" r:id="rId27"/>
    <p:sldId id="214486673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3DF651-F861-39FF-A96B-4AAC14B3C0AE}" name="Andes, Valerie" initials="AV" userId="S::valerie.andes@hp.com::a08e348e-0567-4a04-a983-01116fba97e7" providerId="AD"/>
  <p188:author id="{63CBD561-692A-D568-8CCD-F5AC9CDF191B}" name="Andrade, Travis" initials="AT" userId="S::travis.andrade@hp.com::927523a7-3c02-49d6-9786-0a02f8e87492" providerId="AD"/>
  <p188:author id="{1170EC7D-F43E-D2CB-BCBF-C19E4DAEEF93}" name="Gohstand, Jonathan" initials="GJ" userId="S::jonathan.gohstand@hp.com::ce485b25-3f63-4715-bf5e-30753bea4e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6"/>
    <a:srgbClr val="DEF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5" autoAdjust="0"/>
    <p:restoredTop sz="87059" autoAdjust="0"/>
  </p:normalViewPr>
  <p:slideViewPr>
    <p:cSldViewPr snapToGrid="0">
      <p:cViewPr varScale="1">
        <p:scale>
          <a:sx n="59" d="100"/>
          <a:sy n="59" d="100"/>
        </p:scale>
        <p:origin x="115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0AE4C-461B-4FD4-B352-FC2CE7B3CBD6}" type="doc">
      <dgm:prSet loTypeId="urn:microsoft.com/office/officeart/2005/8/layout/chevron1" loCatId="process" qsTypeId="urn:microsoft.com/office/officeart/2005/8/quickstyle/simple1" qsCatId="simple" csTypeId="urn:microsoft.com/office/officeart/2005/8/colors/accent1_2" csCatId="accent1" phldr="1"/>
      <dgm:spPr/>
    </dgm:pt>
    <dgm:pt modelId="{F064996D-5485-498D-810D-95B433E2184B}">
      <dgm:prSet phldrT="[テキスト]" custT="1"/>
      <dgm:spPr/>
      <dgm:t>
        <a:bodyPr/>
        <a:lstStyle/>
        <a:p>
          <a:r>
            <a:rPr lang="en-US" altLang="ja-JP" sz="1800" dirty="0">
              <a:latin typeface="HP Simplified Jpan Light" panose="020B0300000000000000" pitchFamily="50" charset="-128"/>
              <a:ea typeface="HP Simplified Jpan Light" panose="020B0300000000000000" pitchFamily="50" charset="-128"/>
            </a:rPr>
            <a:t>STEP1</a:t>
          </a:r>
          <a:endParaRPr lang="en-GB" altLang="ja-JP" sz="1800" dirty="0">
            <a:latin typeface="HP Simplified Jpan Light" panose="020B0300000000000000" pitchFamily="50" charset="-128"/>
            <a:ea typeface="HP Simplified Jpan Light" panose="020B0300000000000000" pitchFamily="50" charset="-128"/>
          </a:endParaRPr>
        </a:p>
        <a:p>
          <a:r>
            <a:rPr lang="ja-JP" altLang="en-US" sz="1800" dirty="0">
              <a:latin typeface="HP Simplified Jpan Light" panose="020B0300000000000000" pitchFamily="50" charset="-128"/>
              <a:ea typeface="HP Simplified Jpan Light" panose="020B0300000000000000" pitchFamily="50" charset="-128"/>
            </a:rPr>
            <a:t>ライセンス購入</a:t>
          </a:r>
          <a:endParaRPr lang="en-GB" altLang="ja-JP" sz="1800" dirty="0">
            <a:latin typeface="HP Simplified Jpan Light" panose="020B0300000000000000" pitchFamily="50" charset="-128"/>
            <a:ea typeface="HP Simplified Jpan Light" panose="020B0300000000000000" pitchFamily="50" charset="-128"/>
          </a:endParaRPr>
        </a:p>
        <a:p>
          <a:r>
            <a:rPr lang="en-US" altLang="ja-JP" sz="1800" dirty="0">
              <a:latin typeface="HP Simplified Jpan Light" panose="020B0300000000000000" pitchFamily="50" charset="-128"/>
              <a:ea typeface="HP Simplified Jpan Light" panose="020B0300000000000000" pitchFamily="50" charset="-128"/>
            </a:rPr>
            <a:t>※1</a:t>
          </a:r>
          <a:endParaRPr lang="en-US" sz="1800" dirty="0">
            <a:latin typeface="HP Simplified Jpan Light" panose="020B0300000000000000" pitchFamily="50" charset="-128"/>
            <a:ea typeface="HP Simplified Jpan Light" panose="020B0300000000000000" pitchFamily="50" charset="-128"/>
          </a:endParaRPr>
        </a:p>
      </dgm:t>
    </dgm:pt>
    <dgm:pt modelId="{02D083E8-FC57-4FD5-BF88-35B57889C2D8}" type="parTrans" cxnId="{58B90C21-D520-411D-A9E7-4FCC0A74CF7F}">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0AB0BC3E-0FC4-4B38-8B41-0452BF743B64}" type="sibTrans" cxnId="{58B90C21-D520-411D-A9E7-4FCC0A74CF7F}">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6666C16C-9DA9-4F57-AC45-76BC841A3FD3}">
      <dgm:prSet phldrT="[テキスト]" custT="1"/>
      <dgm:spPr/>
      <dgm:t>
        <a:bodyPr/>
        <a:lstStyle/>
        <a:p>
          <a:r>
            <a:rPr lang="en-US" altLang="ja-JP" sz="1800" dirty="0">
              <a:latin typeface="HP Simplified Jpan Light" panose="020B0300000000000000" pitchFamily="50" charset="-128"/>
              <a:ea typeface="HP Simplified Jpan Light" panose="020B0300000000000000" pitchFamily="50" charset="-128"/>
            </a:rPr>
            <a:t>STEP2</a:t>
          </a:r>
        </a:p>
        <a:p>
          <a:r>
            <a:rPr lang="ja-JP" altLang="en-US" sz="1800" dirty="0">
              <a:latin typeface="HP Simplified Jpan Light" panose="020B0300000000000000" pitchFamily="50" charset="-128"/>
              <a:ea typeface="HP Simplified Jpan Light" panose="020B0300000000000000" pitchFamily="50" charset="-128"/>
            </a:rPr>
            <a:t>ライセンス有効化</a:t>
          </a:r>
          <a:r>
            <a:rPr lang="en-US" altLang="ja-JP" sz="1800" dirty="0">
              <a:latin typeface="HP Simplified Jpan Light" panose="020B0300000000000000" pitchFamily="50" charset="-128"/>
              <a:ea typeface="HP Simplified Jpan Light" panose="020B0300000000000000" pitchFamily="50" charset="-128"/>
            </a:rPr>
            <a:t>※2</a:t>
          </a:r>
          <a:endParaRPr lang="en-US" sz="1800" dirty="0">
            <a:latin typeface="HP Simplified Jpan Light" panose="020B0300000000000000" pitchFamily="50" charset="-128"/>
            <a:ea typeface="HP Simplified Jpan Light" panose="020B0300000000000000" pitchFamily="50" charset="-128"/>
          </a:endParaRPr>
        </a:p>
      </dgm:t>
    </dgm:pt>
    <dgm:pt modelId="{709EDE29-2647-4B42-B890-6D88A07241D3}" type="parTrans" cxnId="{BD24EBD9-992A-46D3-B5F4-3436A9E8B4A9}">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ADAD8FBF-CBFE-409B-8110-18C6ADB1DD5D}" type="sibTrans" cxnId="{BD24EBD9-992A-46D3-B5F4-3436A9E8B4A9}">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A500073D-AF4F-45A7-BDEF-960A0D8D99F6}">
      <dgm:prSet phldrT="[テキスト]" custT="1"/>
      <dgm:spPr/>
      <dgm:t>
        <a:bodyPr/>
        <a:lstStyle/>
        <a:p>
          <a:r>
            <a:rPr lang="en-US" altLang="ja-JP" sz="1800" dirty="0">
              <a:solidFill>
                <a:schemeClr val="bg1"/>
              </a:solidFill>
              <a:latin typeface="HP Simplified Jpan Light" panose="020B0300000000000000" pitchFamily="50" charset="-128"/>
              <a:ea typeface="HP Simplified Jpan Light" panose="020B0300000000000000" pitchFamily="50" charset="-128"/>
            </a:rPr>
            <a:t>STEP3</a:t>
          </a:r>
        </a:p>
        <a:p>
          <a:r>
            <a:rPr lang="ja-JP" altLang="en-US" sz="1800" dirty="0">
              <a:solidFill>
                <a:schemeClr val="bg1"/>
              </a:solidFill>
              <a:latin typeface="HP Simplified Jpan Light" panose="020B0300000000000000" pitchFamily="50" charset="-128"/>
              <a:ea typeface="HP Simplified Jpan Light" panose="020B0300000000000000" pitchFamily="50" charset="-128"/>
            </a:rPr>
            <a:t>各</a:t>
          </a:r>
          <a:r>
            <a:rPr lang="en-US" altLang="ja-JP" sz="1800" dirty="0">
              <a:solidFill>
                <a:schemeClr val="bg1"/>
              </a:solidFill>
              <a:latin typeface="HP Simplified Jpan Light" panose="020B0300000000000000" pitchFamily="50" charset="-128"/>
              <a:ea typeface="HP Simplified Jpan Light" panose="020B0300000000000000" pitchFamily="50" charset="-128"/>
            </a:rPr>
            <a:t>PC</a:t>
          </a:r>
          <a:r>
            <a:rPr lang="ja-JP" altLang="en-US" sz="1800" dirty="0">
              <a:solidFill>
                <a:schemeClr val="bg1"/>
              </a:solidFill>
              <a:latin typeface="HP Simplified Jpan Light" panose="020B0300000000000000" pitchFamily="50" charset="-128"/>
              <a:ea typeface="HP Simplified Jpan Light" panose="020B0300000000000000" pitchFamily="50" charset="-128"/>
            </a:rPr>
            <a:t>に</a:t>
          </a:r>
          <a:r>
            <a:rPr lang="en-US" altLang="ja-JP" sz="1800" dirty="0">
              <a:solidFill>
                <a:schemeClr val="bg1"/>
              </a:solidFill>
              <a:latin typeface="HP Simplified Jpan Light" panose="020B0300000000000000" pitchFamily="50" charset="-128"/>
              <a:ea typeface="HP Simplified Jpan Light" panose="020B0300000000000000" pitchFamily="50" charset="-128"/>
            </a:rPr>
            <a:t>Agent</a:t>
          </a:r>
        </a:p>
        <a:p>
          <a:r>
            <a:rPr lang="ja-JP" altLang="en-US" sz="1800" dirty="0">
              <a:solidFill>
                <a:schemeClr val="bg1"/>
              </a:solidFill>
              <a:latin typeface="HP Simplified Jpan Light" panose="020B0300000000000000" pitchFamily="50" charset="-128"/>
              <a:ea typeface="HP Simplified Jpan Light" panose="020B0300000000000000" pitchFamily="50" charset="-128"/>
            </a:rPr>
            <a:t>インストール</a:t>
          </a:r>
          <a:endParaRPr lang="en-US" sz="1800" dirty="0">
            <a:solidFill>
              <a:schemeClr val="bg1"/>
            </a:solidFill>
            <a:latin typeface="HP Simplified Jpan Light" panose="020B0300000000000000" pitchFamily="50" charset="-128"/>
            <a:ea typeface="HP Simplified Jpan Light" panose="020B0300000000000000" pitchFamily="50" charset="-128"/>
          </a:endParaRPr>
        </a:p>
      </dgm:t>
    </dgm:pt>
    <dgm:pt modelId="{6B733B10-D6EC-4434-99C7-C986392EB711}" type="parTrans" cxnId="{0BB1E972-B9A1-434E-9A3C-95367C62F175}">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633B2F5C-659A-419B-BF45-CB75B29F1D6B}" type="sibTrans" cxnId="{0BB1E972-B9A1-434E-9A3C-95367C62F175}">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46410D66-7144-447A-B5BC-ADB9B49311C7}" type="pres">
      <dgm:prSet presAssocID="{5B80AE4C-461B-4FD4-B352-FC2CE7B3CBD6}" presName="Name0" presStyleCnt="0">
        <dgm:presLayoutVars>
          <dgm:dir/>
          <dgm:animLvl val="lvl"/>
          <dgm:resizeHandles val="exact"/>
        </dgm:presLayoutVars>
      </dgm:prSet>
      <dgm:spPr/>
    </dgm:pt>
    <dgm:pt modelId="{AA32C4A2-6190-493C-B944-9370E05D820A}" type="pres">
      <dgm:prSet presAssocID="{F064996D-5485-498D-810D-95B433E2184B}" presName="parTxOnly" presStyleLbl="node1" presStyleIdx="0" presStyleCnt="3" custLinFactNeighborX="-14821" custLinFactNeighborY="1688">
        <dgm:presLayoutVars>
          <dgm:chMax val="0"/>
          <dgm:chPref val="0"/>
          <dgm:bulletEnabled val="1"/>
        </dgm:presLayoutVars>
      </dgm:prSet>
      <dgm:spPr/>
    </dgm:pt>
    <dgm:pt modelId="{6078CECF-064E-47A6-867D-4F8CAF42B544}" type="pres">
      <dgm:prSet presAssocID="{0AB0BC3E-0FC4-4B38-8B41-0452BF743B64}" presName="parTxOnlySpace" presStyleCnt="0"/>
      <dgm:spPr/>
    </dgm:pt>
    <dgm:pt modelId="{43849758-A922-418F-8D34-37D3DC13DA9E}" type="pres">
      <dgm:prSet presAssocID="{6666C16C-9DA9-4F57-AC45-76BC841A3FD3}" presName="parTxOnly" presStyleLbl="node1" presStyleIdx="1" presStyleCnt="3">
        <dgm:presLayoutVars>
          <dgm:chMax val="0"/>
          <dgm:chPref val="0"/>
          <dgm:bulletEnabled val="1"/>
        </dgm:presLayoutVars>
      </dgm:prSet>
      <dgm:spPr/>
    </dgm:pt>
    <dgm:pt modelId="{EA6876F7-2CAE-41A8-925A-6EB6DAACF3F8}" type="pres">
      <dgm:prSet presAssocID="{ADAD8FBF-CBFE-409B-8110-18C6ADB1DD5D}" presName="parTxOnlySpace" presStyleCnt="0"/>
      <dgm:spPr/>
    </dgm:pt>
    <dgm:pt modelId="{E5F69D6F-0952-4745-BA83-D1DF5B029EB9}" type="pres">
      <dgm:prSet presAssocID="{A500073D-AF4F-45A7-BDEF-960A0D8D99F6}" presName="parTxOnly" presStyleLbl="node1" presStyleIdx="2" presStyleCnt="3">
        <dgm:presLayoutVars>
          <dgm:chMax val="0"/>
          <dgm:chPref val="0"/>
          <dgm:bulletEnabled val="1"/>
        </dgm:presLayoutVars>
      </dgm:prSet>
      <dgm:spPr/>
    </dgm:pt>
  </dgm:ptLst>
  <dgm:cxnLst>
    <dgm:cxn modelId="{BBCD3F12-189C-4F67-9DE9-CCADA4CE0652}" type="presOf" srcId="{5B80AE4C-461B-4FD4-B352-FC2CE7B3CBD6}" destId="{46410D66-7144-447A-B5BC-ADB9B49311C7}" srcOrd="0" destOrd="0" presId="urn:microsoft.com/office/officeart/2005/8/layout/chevron1"/>
    <dgm:cxn modelId="{51D94A1D-7476-4EB4-B54B-05CEC223EE55}" type="presOf" srcId="{6666C16C-9DA9-4F57-AC45-76BC841A3FD3}" destId="{43849758-A922-418F-8D34-37D3DC13DA9E}" srcOrd="0" destOrd="0" presId="urn:microsoft.com/office/officeart/2005/8/layout/chevron1"/>
    <dgm:cxn modelId="{58B90C21-D520-411D-A9E7-4FCC0A74CF7F}" srcId="{5B80AE4C-461B-4FD4-B352-FC2CE7B3CBD6}" destId="{F064996D-5485-498D-810D-95B433E2184B}" srcOrd="0" destOrd="0" parTransId="{02D083E8-FC57-4FD5-BF88-35B57889C2D8}" sibTransId="{0AB0BC3E-0FC4-4B38-8B41-0452BF743B64}"/>
    <dgm:cxn modelId="{BD4C1641-8122-4B66-99F2-D2ABD032B98C}" type="presOf" srcId="{F064996D-5485-498D-810D-95B433E2184B}" destId="{AA32C4A2-6190-493C-B944-9370E05D820A}" srcOrd="0" destOrd="0" presId="urn:microsoft.com/office/officeart/2005/8/layout/chevron1"/>
    <dgm:cxn modelId="{0BB1E972-B9A1-434E-9A3C-95367C62F175}" srcId="{5B80AE4C-461B-4FD4-B352-FC2CE7B3CBD6}" destId="{A500073D-AF4F-45A7-BDEF-960A0D8D99F6}" srcOrd="2" destOrd="0" parTransId="{6B733B10-D6EC-4434-99C7-C986392EB711}" sibTransId="{633B2F5C-659A-419B-BF45-CB75B29F1D6B}"/>
    <dgm:cxn modelId="{BD24EBD9-992A-46D3-B5F4-3436A9E8B4A9}" srcId="{5B80AE4C-461B-4FD4-B352-FC2CE7B3CBD6}" destId="{6666C16C-9DA9-4F57-AC45-76BC841A3FD3}" srcOrd="1" destOrd="0" parTransId="{709EDE29-2647-4B42-B890-6D88A07241D3}" sibTransId="{ADAD8FBF-CBFE-409B-8110-18C6ADB1DD5D}"/>
    <dgm:cxn modelId="{8514E6DB-39D4-404D-BE98-286B1F395E94}" type="presOf" srcId="{A500073D-AF4F-45A7-BDEF-960A0D8D99F6}" destId="{E5F69D6F-0952-4745-BA83-D1DF5B029EB9}" srcOrd="0" destOrd="0" presId="urn:microsoft.com/office/officeart/2005/8/layout/chevron1"/>
    <dgm:cxn modelId="{BA62CEF4-B3DA-4587-B05C-14852E3B94D3}" type="presParOf" srcId="{46410D66-7144-447A-B5BC-ADB9B49311C7}" destId="{AA32C4A2-6190-493C-B944-9370E05D820A}" srcOrd="0" destOrd="0" presId="urn:microsoft.com/office/officeart/2005/8/layout/chevron1"/>
    <dgm:cxn modelId="{7E73CCAC-BF8F-4D41-BC34-BF2A724F97BE}" type="presParOf" srcId="{46410D66-7144-447A-B5BC-ADB9B49311C7}" destId="{6078CECF-064E-47A6-867D-4F8CAF42B544}" srcOrd="1" destOrd="0" presId="urn:microsoft.com/office/officeart/2005/8/layout/chevron1"/>
    <dgm:cxn modelId="{1ECEBC24-6ED7-46CE-B7BA-568EFF0588CD}" type="presParOf" srcId="{46410D66-7144-447A-B5BC-ADB9B49311C7}" destId="{43849758-A922-418F-8D34-37D3DC13DA9E}" srcOrd="2" destOrd="0" presId="urn:microsoft.com/office/officeart/2005/8/layout/chevron1"/>
    <dgm:cxn modelId="{3984AA3E-7ADD-49EF-8B62-4D329D45C67C}" type="presParOf" srcId="{46410D66-7144-447A-B5BC-ADB9B49311C7}" destId="{EA6876F7-2CAE-41A8-925A-6EB6DAACF3F8}" srcOrd="3" destOrd="0" presId="urn:microsoft.com/office/officeart/2005/8/layout/chevron1"/>
    <dgm:cxn modelId="{EF8E0CD8-BFFE-4885-8805-9D6D06D23442}" type="presParOf" srcId="{46410D66-7144-447A-B5BC-ADB9B49311C7}" destId="{E5F69D6F-0952-4745-BA83-D1DF5B029EB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0AE4C-461B-4FD4-B352-FC2CE7B3CBD6}" type="doc">
      <dgm:prSet loTypeId="urn:microsoft.com/office/officeart/2005/8/layout/chevron1" loCatId="process" qsTypeId="urn:microsoft.com/office/officeart/2005/8/quickstyle/simple1" qsCatId="simple" csTypeId="urn:microsoft.com/office/officeart/2005/8/colors/accent1_2" csCatId="accent1" phldr="1"/>
      <dgm:spPr/>
    </dgm:pt>
    <dgm:pt modelId="{F064996D-5485-498D-810D-95B433E2184B}">
      <dgm:prSet phldrT="[テキスト]" custT="1"/>
      <dgm:spPr/>
      <dgm:t>
        <a:bodyPr/>
        <a:lstStyle/>
        <a:p>
          <a:r>
            <a:rPr lang="ja-JP" altLang="en-US" sz="1800" dirty="0">
              <a:latin typeface="HP Simplified Jpan Light" panose="020B0300000000000000" pitchFamily="50" charset="-128"/>
              <a:ea typeface="HP Simplified Jpan Light" panose="020B0300000000000000" pitchFamily="50" charset="-128"/>
            </a:rPr>
            <a:t>認証</a:t>
          </a:r>
          <a:endParaRPr lang="en-US" sz="1800" dirty="0">
            <a:latin typeface="HP Simplified Jpan Light" panose="020B0300000000000000" pitchFamily="50" charset="-128"/>
            <a:ea typeface="HP Simplified Jpan Light" panose="020B0300000000000000" pitchFamily="50" charset="-128"/>
          </a:endParaRPr>
        </a:p>
      </dgm:t>
    </dgm:pt>
    <dgm:pt modelId="{02D083E8-FC57-4FD5-BF88-35B57889C2D8}" type="parTrans" cxnId="{58B90C21-D520-411D-A9E7-4FCC0A74CF7F}">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0AB0BC3E-0FC4-4B38-8B41-0452BF743B64}" type="sibTrans" cxnId="{58B90C21-D520-411D-A9E7-4FCC0A74CF7F}">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6666C16C-9DA9-4F57-AC45-76BC841A3FD3}">
      <dgm:prSet phldrT="[テキスト]" custT="1"/>
      <dgm:spPr/>
      <dgm:t>
        <a:bodyPr/>
        <a:lstStyle/>
        <a:p>
          <a:r>
            <a:rPr lang="ja-JP" altLang="en-US" sz="1800" dirty="0">
              <a:latin typeface="HP Simplified Jpan Light" panose="020B0300000000000000" pitchFamily="50" charset="-128"/>
              <a:ea typeface="HP Simplified Jpan Light" panose="020B0300000000000000" pitchFamily="50" charset="-128"/>
            </a:rPr>
            <a:t>納品</a:t>
          </a:r>
          <a:endParaRPr lang="en-US" sz="1800" dirty="0">
            <a:latin typeface="HP Simplified Jpan Light" panose="020B0300000000000000" pitchFamily="50" charset="-128"/>
            <a:ea typeface="HP Simplified Jpan Light" panose="020B0300000000000000" pitchFamily="50" charset="-128"/>
          </a:endParaRPr>
        </a:p>
      </dgm:t>
    </dgm:pt>
    <dgm:pt modelId="{709EDE29-2647-4B42-B890-6D88A07241D3}" type="parTrans" cxnId="{BD24EBD9-992A-46D3-B5F4-3436A9E8B4A9}">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ADAD8FBF-CBFE-409B-8110-18C6ADB1DD5D}" type="sibTrans" cxnId="{BD24EBD9-992A-46D3-B5F4-3436A9E8B4A9}">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2A83794F-4046-4996-838A-D0E4A4DDB61B}">
      <dgm:prSet phldrT="[テキスト]" custT="1"/>
      <dgm:spPr/>
      <dgm:t>
        <a:bodyPr/>
        <a:lstStyle/>
        <a:p>
          <a:r>
            <a:rPr lang="ja-JP" altLang="en-US" sz="1800" dirty="0">
              <a:latin typeface="HP Simplified Jpan Light" panose="020B0300000000000000" pitchFamily="50" charset="-128"/>
              <a:ea typeface="HP Simplified Jpan Light" panose="020B0300000000000000" pitchFamily="50" charset="-128"/>
            </a:rPr>
            <a:t>申請</a:t>
          </a:r>
          <a:endParaRPr lang="en-US" sz="1800" dirty="0">
            <a:latin typeface="HP Simplified Jpan Light" panose="020B0300000000000000" pitchFamily="50" charset="-128"/>
            <a:ea typeface="HP Simplified Jpan Light" panose="020B0300000000000000" pitchFamily="50" charset="-128"/>
          </a:endParaRPr>
        </a:p>
      </dgm:t>
    </dgm:pt>
    <dgm:pt modelId="{037759BF-68E9-428F-83EA-E3CDA995D476}" type="parTrans" cxnId="{57BC281F-1172-48AA-9A54-D2F4F2FC6529}">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73C9437D-A95E-478D-B978-050D1E986D63}" type="sibTrans" cxnId="{57BC281F-1172-48AA-9A54-D2F4F2FC6529}">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A500073D-AF4F-45A7-BDEF-960A0D8D99F6}">
      <dgm:prSet phldrT="[テキスト]" custT="1"/>
      <dgm:spPr/>
      <dgm:t>
        <a:bodyPr/>
        <a:lstStyle/>
        <a:p>
          <a:r>
            <a:rPr lang="ja-JP" altLang="en-US" sz="1800" dirty="0">
              <a:solidFill>
                <a:schemeClr val="bg1"/>
              </a:solidFill>
              <a:latin typeface="HP Simplified Jpan Light" panose="020B0300000000000000" pitchFamily="50" charset="-128"/>
              <a:ea typeface="HP Simplified Jpan Light" panose="020B0300000000000000" pitchFamily="50" charset="-128"/>
            </a:rPr>
            <a:t>設定</a:t>
          </a:r>
          <a:endParaRPr lang="en-US" sz="1800" dirty="0">
            <a:solidFill>
              <a:schemeClr val="bg1"/>
            </a:solidFill>
            <a:latin typeface="HP Simplified Jpan Light" panose="020B0300000000000000" pitchFamily="50" charset="-128"/>
            <a:ea typeface="HP Simplified Jpan Light" panose="020B0300000000000000" pitchFamily="50" charset="-128"/>
          </a:endParaRPr>
        </a:p>
      </dgm:t>
    </dgm:pt>
    <dgm:pt modelId="{6B733B10-D6EC-4434-99C7-C986392EB711}" type="parTrans" cxnId="{0BB1E972-B9A1-434E-9A3C-95367C62F175}">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633B2F5C-659A-419B-BF45-CB75B29F1D6B}" type="sibTrans" cxnId="{0BB1E972-B9A1-434E-9A3C-95367C62F175}">
      <dgm:prSet/>
      <dgm:spPr/>
      <dgm:t>
        <a:bodyPr/>
        <a:lstStyle/>
        <a:p>
          <a:endParaRPr lang="en-US">
            <a:latin typeface="HP Simplified Jpan Light" panose="020B0300000000000000" pitchFamily="50" charset="-128"/>
            <a:ea typeface="HP Simplified Jpan Light" panose="020B0300000000000000" pitchFamily="50" charset="-128"/>
          </a:endParaRPr>
        </a:p>
      </dgm:t>
    </dgm:pt>
    <dgm:pt modelId="{8CD6275A-B9AC-460F-B862-3A99C9B5813E}">
      <dgm:prSet phldrT="[テキスト]" custT="1"/>
      <dgm:spPr/>
      <dgm:t>
        <a:bodyPr/>
        <a:lstStyle/>
        <a:p>
          <a:r>
            <a:rPr lang="en-US" altLang="ja-JP" sz="1800" dirty="0">
              <a:solidFill>
                <a:schemeClr val="bg1"/>
              </a:solidFill>
              <a:latin typeface="HP Simplified Jpan Light" panose="020B0300000000000000" pitchFamily="50" charset="-128"/>
              <a:ea typeface="HP Simplified Jpan Light" panose="020B0300000000000000" pitchFamily="50" charset="-128"/>
            </a:rPr>
            <a:t>POC</a:t>
          </a:r>
          <a:endParaRPr lang="en-US" sz="1800" dirty="0">
            <a:solidFill>
              <a:schemeClr val="bg1"/>
            </a:solidFill>
            <a:latin typeface="HP Simplified Jpan Light" panose="020B0300000000000000" pitchFamily="50" charset="-128"/>
            <a:ea typeface="HP Simplified Jpan Light" panose="020B0300000000000000" pitchFamily="50" charset="-128"/>
          </a:endParaRPr>
        </a:p>
      </dgm:t>
    </dgm:pt>
    <dgm:pt modelId="{9E0D18B9-1C30-4B0B-BB9F-891A01615421}" type="parTrans" cxnId="{60CE260B-D20A-4258-AB02-6A806F52AD18}">
      <dgm:prSet/>
      <dgm:spPr/>
      <dgm:t>
        <a:bodyPr/>
        <a:lstStyle/>
        <a:p>
          <a:endParaRPr lang="en-GB"/>
        </a:p>
      </dgm:t>
    </dgm:pt>
    <dgm:pt modelId="{F9DE770B-5DD8-4BEC-87FF-B06EC9F5E26C}" type="sibTrans" cxnId="{60CE260B-D20A-4258-AB02-6A806F52AD18}">
      <dgm:prSet/>
      <dgm:spPr/>
      <dgm:t>
        <a:bodyPr/>
        <a:lstStyle/>
        <a:p>
          <a:endParaRPr lang="en-GB"/>
        </a:p>
      </dgm:t>
    </dgm:pt>
    <dgm:pt modelId="{17A653FC-36E6-420F-BF02-26FEB0DF9C30}">
      <dgm:prSet phldrT="[テキスト]" custT="1"/>
      <dgm:spPr/>
      <dgm:t>
        <a:bodyPr/>
        <a:lstStyle/>
        <a:p>
          <a:r>
            <a:rPr lang="ja-JP" altLang="en-US" sz="1800" dirty="0">
              <a:solidFill>
                <a:schemeClr val="bg1"/>
              </a:solidFill>
              <a:latin typeface="HP Simplified Jpan Light" panose="020B0300000000000000" pitchFamily="50" charset="-128"/>
              <a:ea typeface="HP Simplified Jpan Light" panose="020B0300000000000000" pitchFamily="50" charset="-128"/>
            </a:rPr>
            <a:t>本番移行</a:t>
          </a:r>
          <a:endParaRPr lang="en-US" sz="1800" dirty="0">
            <a:solidFill>
              <a:schemeClr val="bg1"/>
            </a:solidFill>
            <a:latin typeface="HP Simplified Jpan Light" panose="020B0300000000000000" pitchFamily="50" charset="-128"/>
            <a:ea typeface="HP Simplified Jpan Light" panose="020B0300000000000000" pitchFamily="50" charset="-128"/>
          </a:endParaRPr>
        </a:p>
      </dgm:t>
    </dgm:pt>
    <dgm:pt modelId="{A6BFD62A-7F24-451E-A736-82A97B86449A}" type="parTrans" cxnId="{4A9749C6-A2E9-4804-B625-8DFD46B20A77}">
      <dgm:prSet/>
      <dgm:spPr/>
      <dgm:t>
        <a:bodyPr/>
        <a:lstStyle/>
        <a:p>
          <a:endParaRPr lang="en-GB"/>
        </a:p>
      </dgm:t>
    </dgm:pt>
    <dgm:pt modelId="{4222ACB8-8ECA-4263-92DE-25002A2F8C7B}" type="sibTrans" cxnId="{4A9749C6-A2E9-4804-B625-8DFD46B20A77}">
      <dgm:prSet/>
      <dgm:spPr/>
      <dgm:t>
        <a:bodyPr/>
        <a:lstStyle/>
        <a:p>
          <a:endParaRPr lang="en-GB"/>
        </a:p>
      </dgm:t>
    </dgm:pt>
    <dgm:pt modelId="{46410D66-7144-447A-B5BC-ADB9B49311C7}" type="pres">
      <dgm:prSet presAssocID="{5B80AE4C-461B-4FD4-B352-FC2CE7B3CBD6}" presName="Name0" presStyleCnt="0">
        <dgm:presLayoutVars>
          <dgm:dir/>
          <dgm:animLvl val="lvl"/>
          <dgm:resizeHandles val="exact"/>
        </dgm:presLayoutVars>
      </dgm:prSet>
      <dgm:spPr/>
    </dgm:pt>
    <dgm:pt modelId="{3A212717-17D3-4D2A-8679-DF1AA37B35CD}" type="pres">
      <dgm:prSet presAssocID="{2A83794F-4046-4996-838A-D0E4A4DDB61B}" presName="parTxOnly" presStyleLbl="node1" presStyleIdx="0" presStyleCnt="6">
        <dgm:presLayoutVars>
          <dgm:chMax val="0"/>
          <dgm:chPref val="0"/>
          <dgm:bulletEnabled val="1"/>
        </dgm:presLayoutVars>
      </dgm:prSet>
      <dgm:spPr/>
    </dgm:pt>
    <dgm:pt modelId="{A0A8B6B3-2C7E-4767-A509-AE3BE39764D7}" type="pres">
      <dgm:prSet presAssocID="{73C9437D-A95E-478D-B978-050D1E986D63}" presName="parTxOnlySpace" presStyleCnt="0"/>
      <dgm:spPr/>
    </dgm:pt>
    <dgm:pt modelId="{AA32C4A2-6190-493C-B944-9370E05D820A}" type="pres">
      <dgm:prSet presAssocID="{F064996D-5485-498D-810D-95B433E2184B}" presName="parTxOnly" presStyleLbl="node1" presStyleIdx="1" presStyleCnt="6" custLinFactNeighborX="-14821" custLinFactNeighborY="1688">
        <dgm:presLayoutVars>
          <dgm:chMax val="0"/>
          <dgm:chPref val="0"/>
          <dgm:bulletEnabled val="1"/>
        </dgm:presLayoutVars>
      </dgm:prSet>
      <dgm:spPr/>
    </dgm:pt>
    <dgm:pt modelId="{6078CECF-064E-47A6-867D-4F8CAF42B544}" type="pres">
      <dgm:prSet presAssocID="{0AB0BC3E-0FC4-4B38-8B41-0452BF743B64}" presName="parTxOnlySpace" presStyleCnt="0"/>
      <dgm:spPr/>
    </dgm:pt>
    <dgm:pt modelId="{43849758-A922-418F-8D34-37D3DC13DA9E}" type="pres">
      <dgm:prSet presAssocID="{6666C16C-9DA9-4F57-AC45-76BC841A3FD3}" presName="parTxOnly" presStyleLbl="node1" presStyleIdx="2" presStyleCnt="6">
        <dgm:presLayoutVars>
          <dgm:chMax val="0"/>
          <dgm:chPref val="0"/>
          <dgm:bulletEnabled val="1"/>
        </dgm:presLayoutVars>
      </dgm:prSet>
      <dgm:spPr/>
    </dgm:pt>
    <dgm:pt modelId="{EA6876F7-2CAE-41A8-925A-6EB6DAACF3F8}" type="pres">
      <dgm:prSet presAssocID="{ADAD8FBF-CBFE-409B-8110-18C6ADB1DD5D}" presName="parTxOnlySpace" presStyleCnt="0"/>
      <dgm:spPr/>
    </dgm:pt>
    <dgm:pt modelId="{E5F69D6F-0952-4745-BA83-D1DF5B029EB9}" type="pres">
      <dgm:prSet presAssocID="{A500073D-AF4F-45A7-BDEF-960A0D8D99F6}" presName="parTxOnly" presStyleLbl="node1" presStyleIdx="3" presStyleCnt="6">
        <dgm:presLayoutVars>
          <dgm:chMax val="0"/>
          <dgm:chPref val="0"/>
          <dgm:bulletEnabled val="1"/>
        </dgm:presLayoutVars>
      </dgm:prSet>
      <dgm:spPr/>
    </dgm:pt>
    <dgm:pt modelId="{313F7684-400F-4546-AA95-A81A0701929C}" type="pres">
      <dgm:prSet presAssocID="{633B2F5C-659A-419B-BF45-CB75B29F1D6B}" presName="parTxOnlySpace" presStyleCnt="0"/>
      <dgm:spPr/>
    </dgm:pt>
    <dgm:pt modelId="{5A120D54-F287-4203-9115-7DB55E25C75A}" type="pres">
      <dgm:prSet presAssocID="{8CD6275A-B9AC-460F-B862-3A99C9B5813E}" presName="parTxOnly" presStyleLbl="node1" presStyleIdx="4" presStyleCnt="6">
        <dgm:presLayoutVars>
          <dgm:chMax val="0"/>
          <dgm:chPref val="0"/>
          <dgm:bulletEnabled val="1"/>
        </dgm:presLayoutVars>
      </dgm:prSet>
      <dgm:spPr/>
    </dgm:pt>
    <dgm:pt modelId="{C6973F95-AD5F-4E99-9775-236B91F6B3BA}" type="pres">
      <dgm:prSet presAssocID="{F9DE770B-5DD8-4BEC-87FF-B06EC9F5E26C}" presName="parTxOnlySpace" presStyleCnt="0"/>
      <dgm:spPr/>
    </dgm:pt>
    <dgm:pt modelId="{D680444A-BEA7-42E3-B8B0-B9E2B850DF9F}" type="pres">
      <dgm:prSet presAssocID="{17A653FC-36E6-420F-BF02-26FEB0DF9C30}" presName="parTxOnly" presStyleLbl="node1" presStyleIdx="5" presStyleCnt="6">
        <dgm:presLayoutVars>
          <dgm:chMax val="0"/>
          <dgm:chPref val="0"/>
          <dgm:bulletEnabled val="1"/>
        </dgm:presLayoutVars>
      </dgm:prSet>
      <dgm:spPr/>
    </dgm:pt>
  </dgm:ptLst>
  <dgm:cxnLst>
    <dgm:cxn modelId="{60CE260B-D20A-4258-AB02-6A806F52AD18}" srcId="{5B80AE4C-461B-4FD4-B352-FC2CE7B3CBD6}" destId="{8CD6275A-B9AC-460F-B862-3A99C9B5813E}" srcOrd="4" destOrd="0" parTransId="{9E0D18B9-1C30-4B0B-BB9F-891A01615421}" sibTransId="{F9DE770B-5DD8-4BEC-87FF-B06EC9F5E26C}"/>
    <dgm:cxn modelId="{BBCD3F12-189C-4F67-9DE9-CCADA4CE0652}" type="presOf" srcId="{5B80AE4C-461B-4FD4-B352-FC2CE7B3CBD6}" destId="{46410D66-7144-447A-B5BC-ADB9B49311C7}" srcOrd="0" destOrd="0" presId="urn:microsoft.com/office/officeart/2005/8/layout/chevron1"/>
    <dgm:cxn modelId="{51D94A1D-7476-4EB4-B54B-05CEC223EE55}" type="presOf" srcId="{6666C16C-9DA9-4F57-AC45-76BC841A3FD3}" destId="{43849758-A922-418F-8D34-37D3DC13DA9E}" srcOrd="0" destOrd="0" presId="urn:microsoft.com/office/officeart/2005/8/layout/chevron1"/>
    <dgm:cxn modelId="{57BC281F-1172-48AA-9A54-D2F4F2FC6529}" srcId="{5B80AE4C-461B-4FD4-B352-FC2CE7B3CBD6}" destId="{2A83794F-4046-4996-838A-D0E4A4DDB61B}" srcOrd="0" destOrd="0" parTransId="{037759BF-68E9-428F-83EA-E3CDA995D476}" sibTransId="{73C9437D-A95E-478D-B978-050D1E986D63}"/>
    <dgm:cxn modelId="{58B90C21-D520-411D-A9E7-4FCC0A74CF7F}" srcId="{5B80AE4C-461B-4FD4-B352-FC2CE7B3CBD6}" destId="{F064996D-5485-498D-810D-95B433E2184B}" srcOrd="1" destOrd="0" parTransId="{02D083E8-FC57-4FD5-BF88-35B57889C2D8}" sibTransId="{0AB0BC3E-0FC4-4B38-8B41-0452BF743B64}"/>
    <dgm:cxn modelId="{F4F4B528-CB8C-4E6F-B127-42B93DC46559}" type="presOf" srcId="{8CD6275A-B9AC-460F-B862-3A99C9B5813E}" destId="{5A120D54-F287-4203-9115-7DB55E25C75A}" srcOrd="0" destOrd="0" presId="urn:microsoft.com/office/officeart/2005/8/layout/chevron1"/>
    <dgm:cxn modelId="{BD4C1641-8122-4B66-99F2-D2ABD032B98C}" type="presOf" srcId="{F064996D-5485-498D-810D-95B433E2184B}" destId="{AA32C4A2-6190-493C-B944-9370E05D820A}" srcOrd="0" destOrd="0" presId="urn:microsoft.com/office/officeart/2005/8/layout/chevron1"/>
    <dgm:cxn modelId="{0BB1E972-B9A1-434E-9A3C-95367C62F175}" srcId="{5B80AE4C-461B-4FD4-B352-FC2CE7B3CBD6}" destId="{A500073D-AF4F-45A7-BDEF-960A0D8D99F6}" srcOrd="3" destOrd="0" parTransId="{6B733B10-D6EC-4434-99C7-C986392EB711}" sibTransId="{633B2F5C-659A-419B-BF45-CB75B29F1D6B}"/>
    <dgm:cxn modelId="{6C8DFF92-7374-4BDE-BF11-07F33599CA02}" type="presOf" srcId="{17A653FC-36E6-420F-BF02-26FEB0DF9C30}" destId="{D680444A-BEA7-42E3-B8B0-B9E2B850DF9F}" srcOrd="0" destOrd="0" presId="urn:microsoft.com/office/officeart/2005/8/layout/chevron1"/>
    <dgm:cxn modelId="{4DE6E9A8-730E-4542-8C92-ED7B948A4562}" type="presOf" srcId="{2A83794F-4046-4996-838A-D0E4A4DDB61B}" destId="{3A212717-17D3-4D2A-8679-DF1AA37B35CD}" srcOrd="0" destOrd="0" presId="urn:microsoft.com/office/officeart/2005/8/layout/chevron1"/>
    <dgm:cxn modelId="{4A9749C6-A2E9-4804-B625-8DFD46B20A77}" srcId="{5B80AE4C-461B-4FD4-B352-FC2CE7B3CBD6}" destId="{17A653FC-36E6-420F-BF02-26FEB0DF9C30}" srcOrd="5" destOrd="0" parTransId="{A6BFD62A-7F24-451E-A736-82A97B86449A}" sibTransId="{4222ACB8-8ECA-4263-92DE-25002A2F8C7B}"/>
    <dgm:cxn modelId="{BD24EBD9-992A-46D3-B5F4-3436A9E8B4A9}" srcId="{5B80AE4C-461B-4FD4-B352-FC2CE7B3CBD6}" destId="{6666C16C-9DA9-4F57-AC45-76BC841A3FD3}" srcOrd="2" destOrd="0" parTransId="{709EDE29-2647-4B42-B890-6D88A07241D3}" sibTransId="{ADAD8FBF-CBFE-409B-8110-18C6ADB1DD5D}"/>
    <dgm:cxn modelId="{8514E6DB-39D4-404D-BE98-286B1F395E94}" type="presOf" srcId="{A500073D-AF4F-45A7-BDEF-960A0D8D99F6}" destId="{E5F69D6F-0952-4745-BA83-D1DF5B029EB9}" srcOrd="0" destOrd="0" presId="urn:microsoft.com/office/officeart/2005/8/layout/chevron1"/>
    <dgm:cxn modelId="{BEFCE87E-39D7-4930-B731-2D02B261622F}" type="presParOf" srcId="{46410D66-7144-447A-B5BC-ADB9B49311C7}" destId="{3A212717-17D3-4D2A-8679-DF1AA37B35CD}" srcOrd="0" destOrd="0" presId="urn:microsoft.com/office/officeart/2005/8/layout/chevron1"/>
    <dgm:cxn modelId="{A8C8B969-B7E9-4B00-B1F7-6171C6CBE67F}" type="presParOf" srcId="{46410D66-7144-447A-B5BC-ADB9B49311C7}" destId="{A0A8B6B3-2C7E-4767-A509-AE3BE39764D7}" srcOrd="1" destOrd="0" presId="urn:microsoft.com/office/officeart/2005/8/layout/chevron1"/>
    <dgm:cxn modelId="{BA62CEF4-B3DA-4587-B05C-14852E3B94D3}" type="presParOf" srcId="{46410D66-7144-447A-B5BC-ADB9B49311C7}" destId="{AA32C4A2-6190-493C-B944-9370E05D820A}" srcOrd="2" destOrd="0" presId="urn:microsoft.com/office/officeart/2005/8/layout/chevron1"/>
    <dgm:cxn modelId="{7E73CCAC-BF8F-4D41-BC34-BF2A724F97BE}" type="presParOf" srcId="{46410D66-7144-447A-B5BC-ADB9B49311C7}" destId="{6078CECF-064E-47A6-867D-4F8CAF42B544}" srcOrd="3" destOrd="0" presId="urn:microsoft.com/office/officeart/2005/8/layout/chevron1"/>
    <dgm:cxn modelId="{1ECEBC24-6ED7-46CE-B7BA-568EFF0588CD}" type="presParOf" srcId="{46410D66-7144-447A-B5BC-ADB9B49311C7}" destId="{43849758-A922-418F-8D34-37D3DC13DA9E}" srcOrd="4" destOrd="0" presId="urn:microsoft.com/office/officeart/2005/8/layout/chevron1"/>
    <dgm:cxn modelId="{3984AA3E-7ADD-49EF-8B62-4D329D45C67C}" type="presParOf" srcId="{46410D66-7144-447A-B5BC-ADB9B49311C7}" destId="{EA6876F7-2CAE-41A8-925A-6EB6DAACF3F8}" srcOrd="5" destOrd="0" presId="urn:microsoft.com/office/officeart/2005/8/layout/chevron1"/>
    <dgm:cxn modelId="{EF8E0CD8-BFFE-4885-8805-9D6D06D23442}" type="presParOf" srcId="{46410D66-7144-447A-B5BC-ADB9B49311C7}" destId="{E5F69D6F-0952-4745-BA83-D1DF5B029EB9}" srcOrd="6" destOrd="0" presId="urn:microsoft.com/office/officeart/2005/8/layout/chevron1"/>
    <dgm:cxn modelId="{346017EE-3893-48BA-BD12-75902943E48B}" type="presParOf" srcId="{46410D66-7144-447A-B5BC-ADB9B49311C7}" destId="{313F7684-400F-4546-AA95-A81A0701929C}" srcOrd="7" destOrd="0" presId="urn:microsoft.com/office/officeart/2005/8/layout/chevron1"/>
    <dgm:cxn modelId="{5593E153-DD57-43B6-9C9F-4CFD9DF642C7}" type="presParOf" srcId="{46410D66-7144-447A-B5BC-ADB9B49311C7}" destId="{5A120D54-F287-4203-9115-7DB55E25C75A}" srcOrd="8" destOrd="0" presId="urn:microsoft.com/office/officeart/2005/8/layout/chevron1"/>
    <dgm:cxn modelId="{DB610261-9BCD-4305-826A-1EA65FFC41D9}" type="presParOf" srcId="{46410D66-7144-447A-B5BC-ADB9B49311C7}" destId="{C6973F95-AD5F-4E99-9775-236B91F6B3BA}" srcOrd="9" destOrd="0" presId="urn:microsoft.com/office/officeart/2005/8/layout/chevron1"/>
    <dgm:cxn modelId="{62305F17-E640-4FF4-9DAF-436235185743}" type="presParOf" srcId="{46410D66-7144-447A-B5BC-ADB9B49311C7}" destId="{D680444A-BEA7-42E3-B8B0-B9E2B850DF9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2C4A2-6190-493C-B944-9370E05D820A}">
      <dsp:nvSpPr>
        <dsp:cNvPr id="0" name=""/>
        <dsp:cNvSpPr/>
      </dsp:nvSpPr>
      <dsp:spPr>
        <a:xfrm>
          <a:off x="0" y="78423"/>
          <a:ext cx="3201251" cy="12805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altLang="ja-JP" sz="1800" kern="1200" dirty="0">
              <a:latin typeface="HP Simplified Jpan Light" panose="020B0300000000000000" pitchFamily="50" charset="-128"/>
              <a:ea typeface="HP Simplified Jpan Light" panose="020B0300000000000000" pitchFamily="50" charset="-128"/>
            </a:rPr>
            <a:t>STEP1</a:t>
          </a:r>
          <a:endParaRPr lang="en-GB" altLang="ja-JP" sz="1800" kern="1200" dirty="0">
            <a:latin typeface="HP Simplified Jpan Light" panose="020B0300000000000000" pitchFamily="50" charset="-128"/>
            <a:ea typeface="HP Simplified Jpan Light" panose="020B0300000000000000" pitchFamily="50" charset="-128"/>
          </a:endParaRPr>
        </a:p>
        <a:p>
          <a:pPr marL="0" lvl="0" indent="0" algn="ctr" defTabSz="800100">
            <a:lnSpc>
              <a:spcPct val="90000"/>
            </a:lnSpc>
            <a:spcBef>
              <a:spcPct val="0"/>
            </a:spcBef>
            <a:spcAft>
              <a:spcPct val="35000"/>
            </a:spcAft>
            <a:buNone/>
          </a:pPr>
          <a:r>
            <a:rPr lang="ja-JP" altLang="en-US" sz="1800" kern="1200" dirty="0">
              <a:latin typeface="HP Simplified Jpan Light" panose="020B0300000000000000" pitchFamily="50" charset="-128"/>
              <a:ea typeface="HP Simplified Jpan Light" panose="020B0300000000000000" pitchFamily="50" charset="-128"/>
            </a:rPr>
            <a:t>ライセンス購入</a:t>
          </a:r>
          <a:endParaRPr lang="en-GB" altLang="ja-JP" sz="1800" kern="1200" dirty="0">
            <a:latin typeface="HP Simplified Jpan Light" panose="020B0300000000000000" pitchFamily="50" charset="-128"/>
            <a:ea typeface="HP Simplified Jpan Light" panose="020B0300000000000000" pitchFamily="50" charset="-128"/>
          </a:endParaRPr>
        </a:p>
        <a:p>
          <a:pPr marL="0" lvl="0" indent="0" algn="ctr" defTabSz="800100">
            <a:lnSpc>
              <a:spcPct val="90000"/>
            </a:lnSpc>
            <a:spcBef>
              <a:spcPct val="0"/>
            </a:spcBef>
            <a:spcAft>
              <a:spcPct val="35000"/>
            </a:spcAft>
            <a:buNone/>
          </a:pPr>
          <a:r>
            <a:rPr lang="en-US" altLang="ja-JP" sz="1800" kern="1200" dirty="0">
              <a:latin typeface="HP Simplified Jpan Light" panose="020B0300000000000000" pitchFamily="50" charset="-128"/>
              <a:ea typeface="HP Simplified Jpan Light" panose="020B0300000000000000" pitchFamily="50" charset="-128"/>
            </a:rPr>
            <a:t>※1</a:t>
          </a:r>
          <a:endParaRPr lang="en-US" sz="1800" kern="1200" dirty="0">
            <a:latin typeface="HP Simplified Jpan Light" panose="020B0300000000000000" pitchFamily="50" charset="-128"/>
            <a:ea typeface="HP Simplified Jpan Light" panose="020B0300000000000000" pitchFamily="50" charset="-128"/>
          </a:endParaRPr>
        </a:p>
      </dsp:txBody>
      <dsp:txXfrm>
        <a:off x="640250" y="78423"/>
        <a:ext cx="1920751" cy="1280500"/>
      </dsp:txXfrm>
    </dsp:sp>
    <dsp:sp modelId="{43849758-A922-418F-8D34-37D3DC13DA9E}">
      <dsp:nvSpPr>
        <dsp:cNvPr id="0" name=""/>
        <dsp:cNvSpPr/>
      </dsp:nvSpPr>
      <dsp:spPr>
        <a:xfrm>
          <a:off x="2883753" y="56808"/>
          <a:ext cx="3201251" cy="12805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altLang="ja-JP" sz="1800" kern="1200" dirty="0">
              <a:latin typeface="HP Simplified Jpan Light" panose="020B0300000000000000" pitchFamily="50" charset="-128"/>
              <a:ea typeface="HP Simplified Jpan Light" panose="020B0300000000000000" pitchFamily="50" charset="-128"/>
            </a:rPr>
            <a:t>STEP2</a:t>
          </a:r>
        </a:p>
        <a:p>
          <a:pPr marL="0" lvl="0" indent="0" algn="ctr" defTabSz="800100">
            <a:lnSpc>
              <a:spcPct val="90000"/>
            </a:lnSpc>
            <a:spcBef>
              <a:spcPct val="0"/>
            </a:spcBef>
            <a:spcAft>
              <a:spcPct val="35000"/>
            </a:spcAft>
            <a:buNone/>
          </a:pPr>
          <a:r>
            <a:rPr lang="ja-JP" altLang="en-US" sz="1800" kern="1200" dirty="0">
              <a:latin typeface="HP Simplified Jpan Light" panose="020B0300000000000000" pitchFamily="50" charset="-128"/>
              <a:ea typeface="HP Simplified Jpan Light" panose="020B0300000000000000" pitchFamily="50" charset="-128"/>
            </a:rPr>
            <a:t>ライセンス有効化</a:t>
          </a:r>
          <a:r>
            <a:rPr lang="en-US" altLang="ja-JP" sz="1800" kern="1200" dirty="0">
              <a:latin typeface="HP Simplified Jpan Light" panose="020B0300000000000000" pitchFamily="50" charset="-128"/>
              <a:ea typeface="HP Simplified Jpan Light" panose="020B0300000000000000" pitchFamily="50" charset="-128"/>
            </a:rPr>
            <a:t>※2</a:t>
          </a:r>
          <a:endParaRPr lang="en-US" sz="1800" kern="1200" dirty="0">
            <a:latin typeface="HP Simplified Jpan Light" panose="020B0300000000000000" pitchFamily="50" charset="-128"/>
            <a:ea typeface="HP Simplified Jpan Light" panose="020B0300000000000000" pitchFamily="50" charset="-128"/>
          </a:endParaRPr>
        </a:p>
      </dsp:txBody>
      <dsp:txXfrm>
        <a:off x="3524003" y="56808"/>
        <a:ext cx="1920751" cy="1280500"/>
      </dsp:txXfrm>
    </dsp:sp>
    <dsp:sp modelId="{E5F69D6F-0952-4745-BA83-D1DF5B029EB9}">
      <dsp:nvSpPr>
        <dsp:cNvPr id="0" name=""/>
        <dsp:cNvSpPr/>
      </dsp:nvSpPr>
      <dsp:spPr>
        <a:xfrm>
          <a:off x="5764880" y="56808"/>
          <a:ext cx="3201251" cy="12805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altLang="ja-JP" sz="1800" kern="1200" dirty="0">
              <a:solidFill>
                <a:schemeClr val="bg1"/>
              </a:solidFill>
              <a:latin typeface="HP Simplified Jpan Light" panose="020B0300000000000000" pitchFamily="50" charset="-128"/>
              <a:ea typeface="HP Simplified Jpan Light" panose="020B0300000000000000" pitchFamily="50" charset="-128"/>
            </a:rPr>
            <a:t>STEP3</a:t>
          </a:r>
        </a:p>
        <a:p>
          <a:pPr marL="0" lvl="0" indent="0" algn="ctr" defTabSz="800100">
            <a:lnSpc>
              <a:spcPct val="90000"/>
            </a:lnSpc>
            <a:spcBef>
              <a:spcPct val="0"/>
            </a:spcBef>
            <a:spcAft>
              <a:spcPct val="35000"/>
            </a:spcAft>
            <a:buNone/>
          </a:pPr>
          <a:r>
            <a:rPr lang="ja-JP" altLang="en-US" sz="1800" kern="1200" dirty="0">
              <a:solidFill>
                <a:schemeClr val="bg1"/>
              </a:solidFill>
              <a:latin typeface="HP Simplified Jpan Light" panose="020B0300000000000000" pitchFamily="50" charset="-128"/>
              <a:ea typeface="HP Simplified Jpan Light" panose="020B0300000000000000" pitchFamily="50" charset="-128"/>
            </a:rPr>
            <a:t>各</a:t>
          </a:r>
          <a:r>
            <a:rPr lang="en-US" altLang="ja-JP" sz="1800" kern="1200" dirty="0">
              <a:solidFill>
                <a:schemeClr val="bg1"/>
              </a:solidFill>
              <a:latin typeface="HP Simplified Jpan Light" panose="020B0300000000000000" pitchFamily="50" charset="-128"/>
              <a:ea typeface="HP Simplified Jpan Light" panose="020B0300000000000000" pitchFamily="50" charset="-128"/>
            </a:rPr>
            <a:t>PC</a:t>
          </a:r>
          <a:r>
            <a:rPr lang="ja-JP" altLang="en-US" sz="1800" kern="1200" dirty="0">
              <a:solidFill>
                <a:schemeClr val="bg1"/>
              </a:solidFill>
              <a:latin typeface="HP Simplified Jpan Light" panose="020B0300000000000000" pitchFamily="50" charset="-128"/>
              <a:ea typeface="HP Simplified Jpan Light" panose="020B0300000000000000" pitchFamily="50" charset="-128"/>
            </a:rPr>
            <a:t>に</a:t>
          </a:r>
          <a:r>
            <a:rPr lang="en-US" altLang="ja-JP" sz="1800" kern="1200" dirty="0">
              <a:solidFill>
                <a:schemeClr val="bg1"/>
              </a:solidFill>
              <a:latin typeface="HP Simplified Jpan Light" panose="020B0300000000000000" pitchFamily="50" charset="-128"/>
              <a:ea typeface="HP Simplified Jpan Light" panose="020B0300000000000000" pitchFamily="50" charset="-128"/>
            </a:rPr>
            <a:t>Agent</a:t>
          </a:r>
        </a:p>
        <a:p>
          <a:pPr marL="0" lvl="0" indent="0" algn="ctr" defTabSz="800100">
            <a:lnSpc>
              <a:spcPct val="90000"/>
            </a:lnSpc>
            <a:spcBef>
              <a:spcPct val="0"/>
            </a:spcBef>
            <a:spcAft>
              <a:spcPct val="35000"/>
            </a:spcAft>
            <a:buNone/>
          </a:pPr>
          <a:r>
            <a:rPr lang="ja-JP" altLang="en-US" sz="1800" kern="1200" dirty="0">
              <a:solidFill>
                <a:schemeClr val="bg1"/>
              </a:solidFill>
              <a:latin typeface="HP Simplified Jpan Light" panose="020B0300000000000000" pitchFamily="50" charset="-128"/>
              <a:ea typeface="HP Simplified Jpan Light" panose="020B0300000000000000" pitchFamily="50" charset="-128"/>
            </a:rPr>
            <a:t>インストール</a:t>
          </a:r>
          <a:endParaRPr lang="en-US" sz="1800" kern="1200" dirty="0">
            <a:solidFill>
              <a:schemeClr val="bg1"/>
            </a:solidFill>
            <a:latin typeface="HP Simplified Jpan Light" panose="020B0300000000000000" pitchFamily="50" charset="-128"/>
            <a:ea typeface="HP Simplified Jpan Light" panose="020B0300000000000000" pitchFamily="50" charset="-128"/>
          </a:endParaRPr>
        </a:p>
      </dsp:txBody>
      <dsp:txXfrm>
        <a:off x="6405130" y="56808"/>
        <a:ext cx="1920751" cy="1280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12717-17D3-4D2A-8679-DF1AA37B35CD}">
      <dsp:nvSpPr>
        <dsp:cNvPr id="0" name=""/>
        <dsp:cNvSpPr/>
      </dsp:nvSpPr>
      <dsp:spPr>
        <a:xfrm>
          <a:off x="5361" y="298170"/>
          <a:ext cx="1994442" cy="79777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ja-JP" altLang="en-US" sz="1800" kern="1200" dirty="0">
              <a:latin typeface="HP Simplified Jpan Light" panose="020B0300000000000000" pitchFamily="50" charset="-128"/>
              <a:ea typeface="HP Simplified Jpan Light" panose="020B0300000000000000" pitchFamily="50" charset="-128"/>
            </a:rPr>
            <a:t>申請</a:t>
          </a:r>
          <a:endParaRPr lang="en-US" sz="1800" kern="1200" dirty="0">
            <a:latin typeface="HP Simplified Jpan Light" panose="020B0300000000000000" pitchFamily="50" charset="-128"/>
            <a:ea typeface="HP Simplified Jpan Light" panose="020B0300000000000000" pitchFamily="50" charset="-128"/>
          </a:endParaRPr>
        </a:p>
      </dsp:txBody>
      <dsp:txXfrm>
        <a:off x="404249" y="298170"/>
        <a:ext cx="1196666" cy="797776"/>
      </dsp:txXfrm>
    </dsp:sp>
    <dsp:sp modelId="{AA32C4A2-6190-493C-B944-9370E05D820A}">
      <dsp:nvSpPr>
        <dsp:cNvPr id="0" name=""/>
        <dsp:cNvSpPr/>
      </dsp:nvSpPr>
      <dsp:spPr>
        <a:xfrm>
          <a:off x="1770799" y="311636"/>
          <a:ext cx="1994442" cy="79777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ja-JP" altLang="en-US" sz="1800" kern="1200" dirty="0">
              <a:latin typeface="HP Simplified Jpan Light" panose="020B0300000000000000" pitchFamily="50" charset="-128"/>
              <a:ea typeface="HP Simplified Jpan Light" panose="020B0300000000000000" pitchFamily="50" charset="-128"/>
            </a:rPr>
            <a:t>認証</a:t>
          </a:r>
          <a:endParaRPr lang="en-US" sz="1800" kern="1200" dirty="0">
            <a:latin typeface="HP Simplified Jpan Light" panose="020B0300000000000000" pitchFamily="50" charset="-128"/>
            <a:ea typeface="HP Simplified Jpan Light" panose="020B0300000000000000" pitchFamily="50" charset="-128"/>
          </a:endParaRPr>
        </a:p>
      </dsp:txBody>
      <dsp:txXfrm>
        <a:off x="2169687" y="311636"/>
        <a:ext cx="1196666" cy="797776"/>
      </dsp:txXfrm>
    </dsp:sp>
    <dsp:sp modelId="{43849758-A922-418F-8D34-37D3DC13DA9E}">
      <dsp:nvSpPr>
        <dsp:cNvPr id="0" name=""/>
        <dsp:cNvSpPr/>
      </dsp:nvSpPr>
      <dsp:spPr>
        <a:xfrm>
          <a:off x="3595357" y="298170"/>
          <a:ext cx="1994442" cy="79777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ja-JP" altLang="en-US" sz="1800" kern="1200" dirty="0">
              <a:latin typeface="HP Simplified Jpan Light" panose="020B0300000000000000" pitchFamily="50" charset="-128"/>
              <a:ea typeface="HP Simplified Jpan Light" panose="020B0300000000000000" pitchFamily="50" charset="-128"/>
            </a:rPr>
            <a:t>納品</a:t>
          </a:r>
          <a:endParaRPr lang="en-US" sz="1800" kern="1200" dirty="0">
            <a:latin typeface="HP Simplified Jpan Light" panose="020B0300000000000000" pitchFamily="50" charset="-128"/>
            <a:ea typeface="HP Simplified Jpan Light" panose="020B0300000000000000" pitchFamily="50" charset="-128"/>
          </a:endParaRPr>
        </a:p>
      </dsp:txBody>
      <dsp:txXfrm>
        <a:off x="3994245" y="298170"/>
        <a:ext cx="1196666" cy="797776"/>
      </dsp:txXfrm>
    </dsp:sp>
    <dsp:sp modelId="{E5F69D6F-0952-4745-BA83-D1DF5B029EB9}">
      <dsp:nvSpPr>
        <dsp:cNvPr id="0" name=""/>
        <dsp:cNvSpPr/>
      </dsp:nvSpPr>
      <dsp:spPr>
        <a:xfrm>
          <a:off x="5390355" y="298170"/>
          <a:ext cx="1994442" cy="79777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ja-JP" altLang="en-US" sz="1800" kern="1200" dirty="0">
              <a:solidFill>
                <a:schemeClr val="bg1"/>
              </a:solidFill>
              <a:latin typeface="HP Simplified Jpan Light" panose="020B0300000000000000" pitchFamily="50" charset="-128"/>
              <a:ea typeface="HP Simplified Jpan Light" panose="020B0300000000000000" pitchFamily="50" charset="-128"/>
            </a:rPr>
            <a:t>設定</a:t>
          </a:r>
          <a:endParaRPr lang="en-US" sz="1800" kern="1200" dirty="0">
            <a:solidFill>
              <a:schemeClr val="bg1"/>
            </a:solidFill>
            <a:latin typeface="HP Simplified Jpan Light" panose="020B0300000000000000" pitchFamily="50" charset="-128"/>
            <a:ea typeface="HP Simplified Jpan Light" panose="020B0300000000000000" pitchFamily="50" charset="-128"/>
          </a:endParaRPr>
        </a:p>
      </dsp:txBody>
      <dsp:txXfrm>
        <a:off x="5789243" y="298170"/>
        <a:ext cx="1196666" cy="797776"/>
      </dsp:txXfrm>
    </dsp:sp>
    <dsp:sp modelId="{5A120D54-F287-4203-9115-7DB55E25C75A}">
      <dsp:nvSpPr>
        <dsp:cNvPr id="0" name=""/>
        <dsp:cNvSpPr/>
      </dsp:nvSpPr>
      <dsp:spPr>
        <a:xfrm>
          <a:off x="7185354" y="298170"/>
          <a:ext cx="1994442" cy="79777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altLang="ja-JP" sz="1800" kern="1200" dirty="0">
              <a:solidFill>
                <a:schemeClr val="bg1"/>
              </a:solidFill>
              <a:latin typeface="HP Simplified Jpan Light" panose="020B0300000000000000" pitchFamily="50" charset="-128"/>
              <a:ea typeface="HP Simplified Jpan Light" panose="020B0300000000000000" pitchFamily="50" charset="-128"/>
            </a:rPr>
            <a:t>POC</a:t>
          </a:r>
          <a:endParaRPr lang="en-US" sz="1800" kern="1200" dirty="0">
            <a:solidFill>
              <a:schemeClr val="bg1"/>
            </a:solidFill>
            <a:latin typeface="HP Simplified Jpan Light" panose="020B0300000000000000" pitchFamily="50" charset="-128"/>
            <a:ea typeface="HP Simplified Jpan Light" panose="020B0300000000000000" pitchFamily="50" charset="-128"/>
          </a:endParaRPr>
        </a:p>
      </dsp:txBody>
      <dsp:txXfrm>
        <a:off x="7584242" y="298170"/>
        <a:ext cx="1196666" cy="797776"/>
      </dsp:txXfrm>
    </dsp:sp>
    <dsp:sp modelId="{D680444A-BEA7-42E3-B8B0-B9E2B850DF9F}">
      <dsp:nvSpPr>
        <dsp:cNvPr id="0" name=""/>
        <dsp:cNvSpPr/>
      </dsp:nvSpPr>
      <dsp:spPr>
        <a:xfrm>
          <a:off x="8980352" y="298170"/>
          <a:ext cx="1994442" cy="79777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ja-JP" altLang="en-US" sz="1800" kern="1200" dirty="0">
              <a:solidFill>
                <a:schemeClr val="bg1"/>
              </a:solidFill>
              <a:latin typeface="HP Simplified Jpan Light" panose="020B0300000000000000" pitchFamily="50" charset="-128"/>
              <a:ea typeface="HP Simplified Jpan Light" panose="020B0300000000000000" pitchFamily="50" charset="-128"/>
            </a:rPr>
            <a:t>本番移行</a:t>
          </a:r>
          <a:endParaRPr lang="en-US" sz="1800" kern="1200" dirty="0">
            <a:solidFill>
              <a:schemeClr val="bg1"/>
            </a:solidFill>
            <a:latin typeface="HP Simplified Jpan Light" panose="020B0300000000000000" pitchFamily="50" charset="-128"/>
            <a:ea typeface="HP Simplified Jpan Light" panose="020B0300000000000000" pitchFamily="50" charset="-128"/>
          </a:endParaRPr>
        </a:p>
      </dsp:txBody>
      <dsp:txXfrm>
        <a:off x="9379240" y="298170"/>
        <a:ext cx="1196666" cy="7977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AB2F3-3944-466B-8596-957454CFA6DC}" type="datetimeFigureOut">
              <a:rPr lang="en-GB" smtClean="0"/>
              <a:t>21/06/2022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6D182-8FC8-4D20-9FC5-362429129BF7}" type="slidenum">
              <a:rPr lang="en-GB" smtClean="0"/>
              <a:t>‹#›</a:t>
            </a:fld>
            <a:endParaRPr lang="en-GB"/>
          </a:p>
        </p:txBody>
      </p:sp>
    </p:spTree>
    <p:extLst>
      <p:ext uri="{BB962C8B-B14F-4D97-AF65-F5344CB8AC3E}">
        <p14:creationId xmlns:p14="http://schemas.microsoft.com/office/powerpoint/2010/main" val="419951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3B50C-AAFB-4C84-B101-166BF3A557DF}" type="slidenum">
              <a:rPr lang="en-US" smtClean="0"/>
              <a:t>1</a:t>
            </a:fld>
            <a:endParaRPr lang="en-US"/>
          </a:p>
        </p:txBody>
      </p:sp>
    </p:spTree>
    <p:extLst>
      <p:ext uri="{BB962C8B-B14F-4D97-AF65-F5344CB8AC3E}">
        <p14:creationId xmlns:p14="http://schemas.microsoft.com/office/powerpoint/2010/main" val="15242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WPS</a:t>
            </a:r>
            <a:r>
              <a:rPr lang="ja-JP" altLang="en-US" dirty="0"/>
              <a:t>のすべての操作とレポーティングは、</a:t>
            </a:r>
            <a:r>
              <a:rPr lang="en-US" altLang="ja-JP" dirty="0"/>
              <a:t>PC</a:t>
            </a:r>
            <a:r>
              <a:rPr lang="ja-JP" altLang="en-US" dirty="0"/>
              <a:t>群全体の脅威管理を一元化するクラウドベースのウルフセキュリティコントローラーから行われます。 </a:t>
            </a:r>
          </a:p>
          <a:p>
            <a:r>
              <a:rPr lang="ja-JP" altLang="en-US" dirty="0"/>
              <a:t>コントローラーは、フリート全体のポリシーを管理し、お客様のエンドポイントから攻撃データを収集します。ほとんどの環境で継続的な調整がほとんど必要ない、簡単で「すぐに使える」ポリシーを提供し、最もリスクの高い脅威ベクトルからの保護に焦点を当てます。</a:t>
            </a:r>
            <a:endParaRPr lang="en-GB" altLang="ja-JP" dirty="0"/>
          </a:p>
          <a:p>
            <a:endParaRPr lang="en-GB" dirty="0"/>
          </a:p>
          <a:p>
            <a:r>
              <a:rPr lang="en-US" altLang="ja-JP" dirty="0"/>
              <a:t>WPS</a:t>
            </a:r>
            <a:r>
              <a:rPr lang="ja-JP" altLang="en-US" dirty="0"/>
              <a:t>を</a:t>
            </a:r>
            <a:r>
              <a:rPr lang="en-US" altLang="ja-JP" dirty="0"/>
              <a:t>25</a:t>
            </a:r>
            <a:r>
              <a:rPr lang="ja-JP" altLang="en-US" dirty="0"/>
              <a:t>ライセンス以上お持ちのお客様には、</a:t>
            </a:r>
            <a:r>
              <a:rPr lang="en-US" altLang="ja-JP" dirty="0"/>
              <a:t>Wolf Security Controller</a:t>
            </a:r>
            <a:r>
              <a:rPr lang="ja-JP" altLang="en-US" dirty="0"/>
              <a:t>をご利用いただくことができます。これは、スタンドアロンソフトウェアと</a:t>
            </a:r>
            <a:r>
              <a:rPr lang="en-US" altLang="ja-JP" dirty="0"/>
              <a:t>WPS</a:t>
            </a:r>
            <a:r>
              <a:rPr lang="ja-JP" altLang="en-US" dirty="0"/>
              <a:t>がインストールされた</a:t>
            </a:r>
            <a:r>
              <a:rPr lang="en-US" altLang="ja-JP" dirty="0"/>
              <a:t>Pro Security Edition PC</a:t>
            </a:r>
            <a:r>
              <a:rPr lang="ja-JP" altLang="en-US" dirty="0"/>
              <a:t>の組み合わせになります。</a:t>
            </a:r>
            <a:endParaRPr lang="en-GB" dirty="0"/>
          </a:p>
        </p:txBody>
      </p:sp>
      <p:sp>
        <p:nvSpPr>
          <p:cNvPr id="4" name="スライド番号プレースホルダー 3"/>
          <p:cNvSpPr>
            <a:spLocks noGrp="1"/>
          </p:cNvSpPr>
          <p:nvPr>
            <p:ph type="sldNum" sz="quarter" idx="5"/>
          </p:nvPr>
        </p:nvSpPr>
        <p:spPr/>
        <p:txBody>
          <a:bodyPr/>
          <a:lstStyle/>
          <a:p>
            <a:fld id="{2B66D182-8FC8-4D20-9FC5-362429129BF7}" type="slidenum">
              <a:rPr lang="en-GB" smtClean="0"/>
              <a:t>18</a:t>
            </a:fld>
            <a:endParaRPr lang="en-GB"/>
          </a:p>
        </p:txBody>
      </p:sp>
    </p:spTree>
    <p:extLst>
      <p:ext uri="{BB962C8B-B14F-4D97-AF65-F5344CB8AC3E}">
        <p14:creationId xmlns:p14="http://schemas.microsoft.com/office/powerpoint/2010/main" val="14789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2B66D182-8FC8-4D20-9FC5-362429129BF7}" type="slidenum">
              <a:rPr lang="en-GB" smtClean="0"/>
              <a:t>19</a:t>
            </a:fld>
            <a:endParaRPr lang="en-GB"/>
          </a:p>
        </p:txBody>
      </p:sp>
    </p:spTree>
    <p:extLst>
      <p:ext uri="{BB962C8B-B14F-4D97-AF65-F5344CB8AC3E}">
        <p14:creationId xmlns:p14="http://schemas.microsoft.com/office/powerpoint/2010/main" val="405280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2948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955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脅威の封じ込め</a:t>
            </a:r>
          </a:p>
          <a:p>
            <a:r>
              <a:rPr lang="ja-JP" altLang="en-US" dirty="0"/>
              <a:t>基本：最も一般的なドキュメントタイプに埋め込まれたマルウェアから保護します。</a:t>
            </a:r>
          </a:p>
          <a:p>
            <a:r>
              <a:rPr lang="ja-JP" altLang="en-US" dirty="0"/>
              <a:t>アドバンスド すべてのファイルタイプおよびアプリケーションに対する保護を含む</a:t>
            </a:r>
            <a:endParaRPr lang="en-GB" altLang="ja-JP" dirty="0"/>
          </a:p>
          <a:p>
            <a:endParaRPr lang="en-GB" dirty="0"/>
          </a:p>
          <a:p>
            <a:pPr marL="0" marR="0" lvl="0" indent="0" algn="l" defTabSz="914126" rtl="0" eaLnBrk="1" fontAlgn="auto" latinLnBrk="0" hangingPunct="1">
              <a:lnSpc>
                <a:spcPct val="100000"/>
              </a:lnSpc>
              <a:spcBef>
                <a:spcPts val="0"/>
              </a:spcBef>
              <a:spcAft>
                <a:spcPts val="0"/>
              </a:spcAft>
              <a:buClrTx/>
              <a:buSzTx/>
              <a:buFontTx/>
              <a:buNone/>
              <a:tabLst/>
              <a:defRPr/>
            </a:pPr>
            <a:r>
              <a:rPr lang="ja-JP" altLang="en-US" sz="1200" b="0" kern="1200" dirty="0">
                <a:solidFill>
                  <a:schemeClr val="tx1"/>
                </a:solidFill>
                <a:latin typeface="HP Simplified Jpan Light" panose="020B0300000000000000" pitchFamily="50" charset="-128"/>
                <a:ea typeface="HP Simplified Jpan Light" panose="020B0300000000000000" pitchFamily="50" charset="-128"/>
                <a:cs typeface="+mn-cs"/>
              </a:rPr>
              <a:t>ユーザー資格情報の保護</a:t>
            </a:r>
          </a:p>
          <a:p>
            <a:r>
              <a:rPr lang="ja-JP" altLang="en-US" dirty="0"/>
              <a:t>標準。ビルトインルールによる自動保護</a:t>
            </a:r>
          </a:p>
          <a:p>
            <a:r>
              <a:rPr lang="ja-JP" altLang="en-US" dirty="0"/>
              <a:t>アドバンスド 保護レベルの追加に対応、ドメインのブロックリストと許可リストの編集が可能 </a:t>
            </a:r>
            <a:endParaRPr lang="en-US" dirty="0"/>
          </a:p>
          <a:p>
            <a:endParaRPr lang="en-GB" dirty="0"/>
          </a:p>
          <a:p>
            <a:r>
              <a:rPr lang="ja-JP" altLang="en-US" dirty="0"/>
              <a:t>次世代アンチウイルス </a:t>
            </a:r>
          </a:p>
          <a:p>
            <a:r>
              <a:rPr lang="en-US" altLang="ja-JP" dirty="0"/>
              <a:t>Wolf for Business</a:t>
            </a:r>
            <a:r>
              <a:rPr lang="ja-JP" altLang="en-US" dirty="0"/>
              <a:t>は「基本的な」シグネチャベースの</a:t>
            </a:r>
            <a:r>
              <a:rPr lang="en-US" altLang="ja-JP" dirty="0"/>
              <a:t>AV</a:t>
            </a:r>
            <a:r>
              <a:rPr lang="ja-JP" altLang="en-US" dirty="0"/>
              <a:t>です。 </a:t>
            </a:r>
            <a:endParaRPr lang="en-GB" altLang="ja-JP" dirty="0"/>
          </a:p>
          <a:p>
            <a:r>
              <a:rPr lang="en-US" altLang="ja-JP" dirty="0"/>
              <a:t>WPS</a:t>
            </a:r>
            <a:r>
              <a:rPr lang="ja-JP" altLang="en-US" dirty="0"/>
              <a:t>は、プロセスの動作解析を含む次世代アンチウイルスです。 </a:t>
            </a:r>
            <a:endParaRPr lang="en-GB" altLang="ja-JP" dirty="0"/>
          </a:p>
          <a:p>
            <a:r>
              <a:rPr lang="en-US" altLang="ja-JP" dirty="0"/>
              <a:t>SCE</a:t>
            </a:r>
            <a:r>
              <a:rPr lang="ja-JP" altLang="en-US" dirty="0"/>
              <a:t>は、</a:t>
            </a:r>
            <a:r>
              <a:rPr lang="en-US" altLang="ja-JP" dirty="0"/>
              <a:t>Enterprise NGAV</a:t>
            </a:r>
            <a:r>
              <a:rPr lang="ja-JP" altLang="en-US" dirty="0"/>
              <a:t>を補完するように設計されており、</a:t>
            </a:r>
            <a:r>
              <a:rPr lang="en-US" altLang="ja-JP" dirty="0"/>
              <a:t>Threat Containment</a:t>
            </a:r>
            <a:r>
              <a:rPr lang="ja-JP" altLang="en-US" dirty="0"/>
              <a:t>（</a:t>
            </a:r>
            <a:r>
              <a:rPr lang="en-US" altLang="ja-JP" dirty="0" err="1"/>
              <a:t>Bromium</a:t>
            </a:r>
            <a:r>
              <a:rPr lang="ja-JP" altLang="en-US" dirty="0"/>
              <a:t>ベースのマイクロ仮想化）の方が優れているため、</a:t>
            </a:r>
            <a:r>
              <a:rPr lang="en-US" altLang="ja-JP" dirty="0"/>
              <a:t>AV</a:t>
            </a:r>
            <a:r>
              <a:rPr lang="ja-JP" altLang="en-US" dirty="0"/>
              <a:t>は搭載していません。</a:t>
            </a:r>
            <a:endParaRPr lang="en-GB" altLang="ja-JP" dirty="0"/>
          </a:p>
          <a:p>
            <a:endParaRPr lang="en-GB" dirty="0"/>
          </a:p>
          <a:p>
            <a:r>
              <a:rPr lang="ja-JP" altLang="en-US" dirty="0"/>
              <a:t>ポリシー設定。</a:t>
            </a:r>
          </a:p>
          <a:p>
            <a:r>
              <a:rPr lang="ja-JP" altLang="en-US" dirty="0"/>
              <a:t>基本：エンドポイント </a:t>
            </a:r>
            <a:r>
              <a:rPr lang="en-US" altLang="ja-JP" dirty="0"/>
              <a:t>PC </a:t>
            </a:r>
            <a:r>
              <a:rPr lang="ja-JP" altLang="en-US" dirty="0"/>
              <a:t>の要件がほぼ均質な小規模組織向けの簡素化された構成オプション。</a:t>
            </a:r>
          </a:p>
          <a:p>
            <a:r>
              <a:rPr lang="en-US" altLang="ja-JP" dirty="0"/>
              <a:t>Advanced</a:t>
            </a:r>
            <a:r>
              <a:rPr lang="ja-JP" altLang="en-US" dirty="0"/>
              <a:t>：カスタムデバイスグループの動的および手動メンバーシップに基づき、階層的なポリシーを適用可能</a:t>
            </a:r>
            <a:endParaRPr lang="en-GB" dirty="0"/>
          </a:p>
        </p:txBody>
      </p:sp>
      <p:sp>
        <p:nvSpPr>
          <p:cNvPr id="4" name="スライド番号プレースホルダー 3"/>
          <p:cNvSpPr>
            <a:spLocks noGrp="1"/>
          </p:cNvSpPr>
          <p:nvPr>
            <p:ph type="sldNum" sz="quarter" idx="5"/>
          </p:nvPr>
        </p:nvSpPr>
        <p:spPr/>
        <p:txBody>
          <a:bodyPr/>
          <a:lstStyle/>
          <a:p>
            <a:fld id="{2B66D182-8FC8-4D20-9FC5-362429129BF7}" type="slidenum">
              <a:rPr lang="en-GB" smtClean="0"/>
              <a:t>2</a:t>
            </a:fld>
            <a:endParaRPr lang="en-GB"/>
          </a:p>
        </p:txBody>
      </p:sp>
    </p:spTree>
    <p:extLst>
      <p:ext uri="{BB962C8B-B14F-4D97-AF65-F5344CB8AC3E}">
        <p14:creationId xmlns:p14="http://schemas.microsoft.com/office/powerpoint/2010/main" val="120506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0" i="0" kern="1200" err="1">
                <a:solidFill>
                  <a:schemeClr val="tx1"/>
                </a:solidFill>
                <a:effectLst/>
                <a:latin typeface="+mn-lt"/>
                <a:ea typeface="+mn-ea"/>
                <a:cs typeface="+mn-cs"/>
              </a:rPr>
              <a:t>Emotet</a:t>
            </a:r>
            <a:r>
              <a:rPr lang="ja-JP" altLang="en-US" sz="1200" b="0" i="0" kern="1200">
                <a:solidFill>
                  <a:schemeClr val="tx1"/>
                </a:solidFill>
                <a:effectLst/>
                <a:latin typeface="+mn-lt"/>
                <a:ea typeface="+mn-ea"/>
                <a:cs typeface="+mn-cs"/>
              </a:rPr>
              <a:t>の感染推移です。</a:t>
            </a:r>
            <a:endParaRPr lang="en-US" altLang="ja-JP" sz="1200" b="0" i="0" kern="1200">
              <a:solidFill>
                <a:schemeClr val="tx1"/>
              </a:solidFill>
              <a:effectLst/>
              <a:latin typeface="+mn-lt"/>
              <a:ea typeface="+mn-ea"/>
              <a:cs typeface="+mn-cs"/>
            </a:endParaRPr>
          </a:p>
          <a:p>
            <a:r>
              <a:rPr lang="en-US" altLang="ja-JP" sz="1200" b="0" i="0" kern="1200">
                <a:solidFill>
                  <a:schemeClr val="tx1"/>
                </a:solidFill>
                <a:effectLst/>
                <a:latin typeface="+mn-lt"/>
                <a:ea typeface="+mn-ea"/>
                <a:cs typeface="+mn-cs"/>
              </a:rPr>
              <a:t>2021</a:t>
            </a:r>
            <a:r>
              <a:rPr lang="ja-JP" altLang="en-US" sz="1200" b="0" i="0" kern="1200">
                <a:solidFill>
                  <a:schemeClr val="tx1"/>
                </a:solidFill>
                <a:effectLst/>
                <a:latin typeface="+mn-lt"/>
                <a:ea typeface="+mn-ea"/>
                <a:cs typeface="+mn-cs"/>
              </a:rPr>
              <a:t>年</a:t>
            </a:r>
            <a:r>
              <a:rPr lang="en-US" altLang="ja-JP" sz="1200" b="0" i="0" kern="1200">
                <a:solidFill>
                  <a:schemeClr val="tx1"/>
                </a:solidFill>
                <a:effectLst/>
                <a:latin typeface="+mn-lt"/>
                <a:ea typeface="+mn-ea"/>
                <a:cs typeface="+mn-cs"/>
              </a:rPr>
              <a:t>1</a:t>
            </a:r>
            <a:r>
              <a:rPr lang="ja-JP" altLang="en-US" sz="1200" b="0" i="0" kern="1200">
                <a:solidFill>
                  <a:schemeClr val="tx1"/>
                </a:solidFill>
                <a:effectLst/>
                <a:latin typeface="+mn-lt"/>
                <a:ea typeface="+mn-ea"/>
                <a:cs typeface="+mn-cs"/>
              </a:rPr>
              <a:t>月に、いったん終息したものの、</a:t>
            </a:r>
            <a:r>
              <a:rPr lang="en-US" altLang="ja-JP" sz="1200" b="0" i="0" kern="1200">
                <a:solidFill>
                  <a:schemeClr val="tx1"/>
                </a:solidFill>
                <a:effectLst/>
                <a:latin typeface="+mn-lt"/>
                <a:ea typeface="+mn-ea"/>
                <a:cs typeface="+mn-cs"/>
              </a:rPr>
              <a:t>2021</a:t>
            </a:r>
            <a:r>
              <a:rPr lang="ja-JP" altLang="en-US" sz="1200" b="0" i="0" kern="1200">
                <a:solidFill>
                  <a:schemeClr val="tx1"/>
                </a:solidFill>
                <a:effectLst/>
                <a:latin typeface="+mn-lt"/>
                <a:ea typeface="+mn-ea"/>
                <a:cs typeface="+mn-cs"/>
              </a:rPr>
              <a:t>年</a:t>
            </a:r>
            <a:r>
              <a:rPr lang="en-US" altLang="ja-JP" sz="1200" b="0" i="0" kern="1200">
                <a:solidFill>
                  <a:schemeClr val="tx1"/>
                </a:solidFill>
                <a:effectLst/>
                <a:latin typeface="+mn-lt"/>
                <a:ea typeface="+mn-ea"/>
                <a:cs typeface="+mn-cs"/>
              </a:rPr>
              <a:t>11</a:t>
            </a:r>
            <a:r>
              <a:rPr lang="ja-JP" altLang="en-US" sz="1200" b="0" i="0" kern="1200">
                <a:solidFill>
                  <a:schemeClr val="tx1"/>
                </a:solidFill>
                <a:effectLst/>
                <a:latin typeface="+mn-lt"/>
                <a:ea typeface="+mn-ea"/>
                <a:cs typeface="+mn-cs"/>
              </a:rPr>
              <a:t>月後半より活動が再開し、特に</a:t>
            </a:r>
            <a:r>
              <a:rPr lang="en-US" altLang="ja-JP" sz="1200" b="0" i="0" kern="1200">
                <a:solidFill>
                  <a:schemeClr val="tx1"/>
                </a:solidFill>
                <a:effectLst/>
                <a:latin typeface="+mn-lt"/>
                <a:ea typeface="+mn-ea"/>
                <a:cs typeface="+mn-cs"/>
              </a:rPr>
              <a:t>2022</a:t>
            </a:r>
            <a:r>
              <a:rPr lang="ja-JP" altLang="en-US" sz="1200" b="0" i="0" kern="1200">
                <a:solidFill>
                  <a:schemeClr val="tx1"/>
                </a:solidFill>
                <a:effectLst/>
                <a:latin typeface="+mn-lt"/>
                <a:ea typeface="+mn-ea"/>
                <a:cs typeface="+mn-cs"/>
              </a:rPr>
              <a:t>年</a:t>
            </a:r>
            <a:r>
              <a:rPr lang="en-US" altLang="ja-JP" sz="1200" b="0" i="0" kern="1200">
                <a:solidFill>
                  <a:schemeClr val="tx1"/>
                </a:solidFill>
                <a:effectLst/>
                <a:latin typeface="+mn-lt"/>
                <a:ea typeface="+mn-ea"/>
                <a:cs typeface="+mn-cs"/>
              </a:rPr>
              <a:t>2</a:t>
            </a:r>
            <a:r>
              <a:rPr lang="ja-JP" altLang="en-US" sz="1200" b="0" i="0" kern="1200">
                <a:solidFill>
                  <a:schemeClr val="tx1"/>
                </a:solidFill>
                <a:effectLst/>
                <a:latin typeface="+mn-lt"/>
                <a:ea typeface="+mn-ea"/>
                <a:cs typeface="+mn-cs"/>
              </a:rPr>
              <a:t>月の第一週より</a:t>
            </a:r>
            <a:r>
              <a:rPr lang="en-US" altLang="ja-JP" sz="1200" b="0" i="0" kern="1200" err="1">
                <a:solidFill>
                  <a:schemeClr val="tx1"/>
                </a:solidFill>
                <a:effectLst/>
                <a:latin typeface="+mn-lt"/>
                <a:ea typeface="+mn-ea"/>
                <a:cs typeface="+mn-cs"/>
              </a:rPr>
              <a:t>Emotet</a:t>
            </a:r>
            <a:r>
              <a:rPr lang="ja-JP" altLang="en-US" sz="1200" b="0" i="0" kern="1200">
                <a:solidFill>
                  <a:schemeClr val="tx1"/>
                </a:solidFill>
                <a:effectLst/>
                <a:latin typeface="+mn-lt"/>
                <a:ea typeface="+mn-ea"/>
                <a:cs typeface="+mn-cs"/>
              </a:rPr>
              <a:t>の感染が急速に拡大していることを確認されています。</a:t>
            </a:r>
            <a:br>
              <a:rPr lang="ja-JP" altLang="en-US"/>
            </a:br>
            <a:endParaRPr lang="en-US" altLang="ja-JP" sz="1200" b="0" i="0" kern="1200">
              <a:solidFill>
                <a:schemeClr val="tx1"/>
              </a:solidFill>
              <a:effectLst/>
              <a:latin typeface="+mn-lt"/>
              <a:ea typeface="+mn-ea"/>
              <a:cs typeface="+mn-cs"/>
            </a:endParaRPr>
          </a:p>
          <a:p>
            <a:r>
              <a:rPr lang="en-US" altLang="ja-JP" sz="1200" b="0" i="0" kern="1200">
                <a:solidFill>
                  <a:schemeClr val="tx1"/>
                </a:solidFill>
                <a:effectLst/>
                <a:latin typeface="+mn-lt"/>
                <a:ea typeface="+mn-ea"/>
                <a:cs typeface="+mn-cs"/>
              </a:rPr>
              <a:t>2022</a:t>
            </a:r>
            <a:r>
              <a:rPr lang="ja-JP" altLang="en-US" sz="1200" b="0" i="0" kern="1200">
                <a:solidFill>
                  <a:schemeClr val="tx1"/>
                </a:solidFill>
                <a:effectLst/>
                <a:latin typeface="+mn-lt"/>
                <a:ea typeface="+mn-ea"/>
                <a:cs typeface="+mn-cs"/>
              </a:rPr>
              <a:t>年</a:t>
            </a:r>
            <a:r>
              <a:rPr lang="en-US" altLang="ja-JP" sz="1200" b="0" i="0" kern="1200">
                <a:solidFill>
                  <a:schemeClr val="tx1"/>
                </a:solidFill>
                <a:effectLst/>
                <a:latin typeface="+mn-lt"/>
                <a:ea typeface="+mn-ea"/>
                <a:cs typeface="+mn-cs"/>
              </a:rPr>
              <a:t>3</a:t>
            </a:r>
            <a:r>
              <a:rPr lang="ja-JP" altLang="en-US" sz="1200" b="0" i="0" kern="1200">
                <a:solidFill>
                  <a:schemeClr val="tx1"/>
                </a:solidFill>
                <a:effectLst/>
                <a:latin typeface="+mn-lt"/>
                <a:ea typeface="+mn-ea"/>
                <a:cs typeface="+mn-cs"/>
              </a:rPr>
              <a:t>月の段階で、</a:t>
            </a:r>
            <a:r>
              <a:rPr lang="en-US" altLang="ja-JP" sz="1200" b="0" i="0" kern="1200" err="1">
                <a:solidFill>
                  <a:schemeClr val="tx1"/>
                </a:solidFill>
                <a:effectLst/>
                <a:latin typeface="+mn-lt"/>
                <a:ea typeface="+mn-ea"/>
                <a:cs typeface="+mn-cs"/>
              </a:rPr>
              <a:t>Emotet</a:t>
            </a:r>
            <a:r>
              <a:rPr lang="ja-JP" altLang="en-US" sz="1200" b="0" i="0" kern="1200">
                <a:solidFill>
                  <a:schemeClr val="tx1"/>
                </a:solidFill>
                <a:effectLst/>
                <a:latin typeface="+mn-lt"/>
                <a:ea typeface="+mn-ea"/>
                <a:cs typeface="+mn-cs"/>
              </a:rPr>
              <a:t>に感染しメール送信に悪用される可能性のある</a:t>
            </a:r>
            <a:r>
              <a:rPr lang="en-US" altLang="ja-JP" sz="1200" b="0" i="0" kern="1200">
                <a:solidFill>
                  <a:schemeClr val="tx1"/>
                </a:solidFill>
                <a:effectLst/>
                <a:latin typeface="+mn-lt"/>
                <a:ea typeface="+mn-ea"/>
                <a:cs typeface="+mn-cs"/>
              </a:rPr>
              <a:t>.</a:t>
            </a:r>
            <a:r>
              <a:rPr lang="en-US" altLang="ja-JP" sz="1200" b="0" i="0" kern="1200" err="1">
                <a:solidFill>
                  <a:schemeClr val="tx1"/>
                </a:solidFill>
                <a:effectLst/>
                <a:latin typeface="+mn-lt"/>
                <a:ea typeface="+mn-ea"/>
                <a:cs typeface="+mn-cs"/>
              </a:rPr>
              <a:t>jp</a:t>
            </a:r>
            <a:r>
              <a:rPr lang="ja-JP" altLang="en-US" sz="1200" b="0" i="0" kern="1200">
                <a:solidFill>
                  <a:schemeClr val="tx1"/>
                </a:solidFill>
                <a:effectLst/>
                <a:latin typeface="+mn-lt"/>
                <a:ea typeface="+mn-ea"/>
                <a:cs typeface="+mn-cs"/>
              </a:rPr>
              <a:t>メールアドレス数が</a:t>
            </a:r>
            <a:r>
              <a:rPr lang="en-US" altLang="ja-JP" sz="1200" b="0" i="0" kern="1200">
                <a:solidFill>
                  <a:schemeClr val="tx1"/>
                </a:solidFill>
                <a:effectLst/>
                <a:latin typeface="+mn-lt"/>
                <a:ea typeface="+mn-ea"/>
                <a:cs typeface="+mn-cs"/>
              </a:rPr>
              <a:t>2020</a:t>
            </a:r>
            <a:r>
              <a:rPr lang="ja-JP" altLang="en-US" sz="1200" b="0" i="0" kern="1200">
                <a:solidFill>
                  <a:schemeClr val="tx1"/>
                </a:solidFill>
                <a:effectLst/>
                <a:latin typeface="+mn-lt"/>
                <a:ea typeface="+mn-ea"/>
                <a:cs typeface="+mn-cs"/>
              </a:rPr>
              <a:t>年の感染ピーク時の約</a:t>
            </a:r>
            <a:r>
              <a:rPr lang="en-US" altLang="ja-JP" sz="1200" b="0" i="0" kern="1200">
                <a:solidFill>
                  <a:schemeClr val="tx1"/>
                </a:solidFill>
                <a:effectLst/>
                <a:latin typeface="+mn-lt"/>
                <a:ea typeface="+mn-ea"/>
                <a:cs typeface="+mn-cs"/>
              </a:rPr>
              <a:t>5</a:t>
            </a:r>
            <a:r>
              <a:rPr lang="ja-JP" altLang="en-US" sz="1200" b="0" i="0" kern="1200">
                <a:solidFill>
                  <a:schemeClr val="tx1"/>
                </a:solidFill>
                <a:effectLst/>
                <a:latin typeface="+mn-lt"/>
                <a:ea typeface="+mn-ea"/>
                <a:cs typeface="+mn-cs"/>
              </a:rPr>
              <a:t>倍以上に急増しています。</a:t>
            </a:r>
            <a:endParaRPr lang="en-US" altLang="ja-JP" sz="1200" b="0" i="0" kern="1200">
              <a:solidFill>
                <a:schemeClr val="tx1"/>
              </a:solidFill>
              <a:effectLst/>
              <a:latin typeface="+mn-lt"/>
              <a:ea typeface="+mn-ea"/>
              <a:cs typeface="+mn-cs"/>
            </a:endParaRPr>
          </a:p>
          <a:p>
            <a:r>
              <a:rPr lang="ja-JP" altLang="en-US" sz="1200" b="0" i="0" kern="1200">
                <a:solidFill>
                  <a:schemeClr val="tx1"/>
                </a:solidFill>
                <a:effectLst/>
                <a:latin typeface="+mn-lt"/>
                <a:ea typeface="+mn-ea"/>
                <a:cs typeface="+mn-cs"/>
              </a:rPr>
              <a:t>特に、日本を狙って、メール本文だけでなく、ファイル名なども日本語を巧みに活用した攻撃例が増加しています。</a:t>
            </a:r>
            <a:br>
              <a:rPr lang="ja-JP" altLang="en-US"/>
            </a:br>
            <a:br>
              <a:rPr lang="ja-JP" altLang="en-US"/>
            </a:br>
            <a:endParaRPr lang="en-GB"/>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AE2F17-2C07-4A5A-80A4-E50C975AE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52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98AE2F17-2C07-4A5A-80A4-E50C975AE09C}" type="slidenum">
              <a:rPr lang="en-US" smtClean="0"/>
              <a:t>8</a:t>
            </a:fld>
            <a:endParaRPr lang="en-US"/>
          </a:p>
        </p:txBody>
      </p:sp>
    </p:spTree>
    <p:extLst>
      <p:ext uri="{BB962C8B-B14F-4D97-AF65-F5344CB8AC3E}">
        <p14:creationId xmlns:p14="http://schemas.microsoft.com/office/powerpoint/2010/main" val="4215196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ja-JP" altLang="en-US" sz="1100" dirty="0">
                <a:effectLst/>
                <a:latin typeface="Calibri" panose="020F0502020204030204" pitchFamily="34" charset="0"/>
                <a:ea typeface="Times New Roman" panose="02020603050405020304" pitchFamily="18" charset="0"/>
                <a:cs typeface="Times New Roman" panose="02020603050405020304" pitchFamily="18" charset="0"/>
              </a:rPr>
              <a:t>今日、多忙な</a:t>
            </a:r>
            <a:r>
              <a:rPr lang="en-US" altLang="ja-JP" sz="1100" dirty="0">
                <a:effectLst/>
                <a:latin typeface="Calibri" panose="020F0502020204030204" pitchFamily="34" charset="0"/>
                <a:ea typeface="Times New Roman" panose="02020603050405020304" pitchFamily="18" charset="0"/>
                <a:cs typeface="Times New Roman" panose="02020603050405020304" pitchFamily="18" charset="0"/>
              </a:rPr>
              <a:t>IT</a:t>
            </a:r>
            <a:r>
              <a:rPr lang="ja-JP" altLang="en-US" sz="1100" dirty="0">
                <a:effectLst/>
                <a:latin typeface="Calibri" panose="020F0502020204030204" pitchFamily="34" charset="0"/>
                <a:ea typeface="Times New Roman" panose="02020603050405020304" pitchFamily="18" charset="0"/>
                <a:cs typeface="Times New Roman" panose="02020603050405020304" pitchFamily="18" charset="0"/>
              </a:rPr>
              <a:t>リーダーは、サイバー攻撃から組織を安全に保つことを使命としています。ますます巧妙になり、頻発する攻撃から、デバイスとデータ（顧客データと企業データの両方）を保護する必要があります。また、ユーザーが仕事をするために必要なツールを確保し、好きな場所で好きなように仕事ができるようにする必要があります。さまざまなデバイスを使用するリモートワーカーをサポートし、ワークフローや生産性に影響を与えることなく、セキュリティを確保する必要があります。そして、限られたリソースと拡大する責任。</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E36B5-7552-465E-A7DC-345AD13A2415}" type="slidenum">
              <a:rPr kumimoji="0" lang="en-US" sz="1000" b="0" i="0" u="none" strike="noStrike" kern="1200" cap="none" spc="0" normalizeH="0" baseline="0" noProof="0" smtClean="0">
                <a:ln>
                  <a:noFill/>
                </a:ln>
                <a:solidFill>
                  <a:prstClr val="black"/>
                </a:solidFill>
                <a:effectLst/>
                <a:uLnTx/>
                <a:uFillTx/>
                <a:latin typeface="HP Simplifi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prstClr val="black"/>
              </a:solidFill>
              <a:effectLst/>
              <a:uLnTx/>
              <a:uFillTx/>
              <a:latin typeface="HP Simplified Light"/>
              <a:ea typeface="+mn-ea"/>
              <a:cs typeface="+mn-cs"/>
            </a:endParaRPr>
          </a:p>
        </p:txBody>
      </p:sp>
    </p:spTree>
    <p:extLst>
      <p:ext uri="{BB962C8B-B14F-4D97-AF65-F5344CB8AC3E}">
        <p14:creationId xmlns:p14="http://schemas.microsoft.com/office/powerpoint/2010/main" val="67443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BCF8C75-19AE-4EB4-BF4A-82E4F15BE7E2}"/>
              </a:ext>
            </a:extLst>
          </p:cNvPr>
          <p:cNvSpPr>
            <a:spLocks noGrp="1" noRot="1" noChangeAspect="1" noChangeArrowheads="1" noTextEdit="1"/>
          </p:cNvSpPr>
          <p:nvPr>
            <p:ph type="sldImg"/>
          </p:nvPr>
        </p:nvSpPr>
        <p:spPr bwMode="auto">
          <a:xfrm>
            <a:off x="381000" y="381000"/>
            <a:ext cx="4572000" cy="257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5586D55-D905-498A-8B85-42A910D2B4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startAt="8"/>
              <a:tabLst/>
              <a:defRPr/>
            </a:pPr>
            <a:endParaRPr lang="en-US" sz="1200" dirty="0">
              <a:solidFill>
                <a:schemeClr val="bg1"/>
              </a:solidFill>
            </a:endParaRPr>
          </a:p>
        </p:txBody>
      </p:sp>
      <p:sp>
        <p:nvSpPr>
          <p:cNvPr id="51204" name="Slide Number Placeholder 3">
            <a:extLst>
              <a:ext uri="{FF2B5EF4-FFF2-40B4-BE49-F238E27FC236}">
                <a16:creationId xmlns:a16="http://schemas.microsoft.com/office/drawing/2014/main" id="{8C3A6BE6-87D9-4BEB-AF43-A74B1AB97A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49AA86-3F70-49D0-B7C6-DD574BB09FF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8300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6119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Worldwide Partner Conference 2015</a:t>
            </a:r>
          </a:p>
        </p:txBody>
      </p:sp>
      <p:sp>
        <p:nvSpPr>
          <p:cNvPr id="5" name="Footer Placeholder 4"/>
          <p:cNvSpPr>
            <a:spLocks noGrp="1"/>
          </p:cNvSpPr>
          <p:nvPr>
            <p:ph type="ftr" sz="quarter" idx="11"/>
          </p:nvPr>
        </p:nvSpPr>
        <p:spPr/>
        <p:txBody>
          <a:bodyPr/>
          <a:lstStyle/>
          <a:p>
            <a:pPr marL="588931" marR="0" lvl="0" indent="0" algn="l" defTabSz="94197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61191" rtl="0" eaLnBrk="1" fontAlgn="auto" latinLnBrk="0" hangingPunct="1">
              <a:lnSpc>
                <a:spcPct val="100000"/>
              </a:lnSpc>
              <a:spcBef>
                <a:spcPts val="0"/>
              </a:spcBef>
              <a:spcAft>
                <a:spcPts val="0"/>
              </a:spcAft>
              <a:buClrTx/>
              <a:buSzTx/>
              <a:buFontTx/>
              <a:buNone/>
              <a:tabLst/>
              <a:defRPr/>
            </a:pPr>
            <a:fld id="{D1E37695-9184-4953-B3BD-F03966D551B6}" type="datetime8">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961191" rtl="0" eaLnBrk="1" fontAlgn="auto" latinLnBrk="0" hangingPunct="1">
                <a:lnSpc>
                  <a:spcPct val="100000"/>
                </a:lnSpc>
                <a:spcBef>
                  <a:spcPts val="0"/>
                </a:spcBef>
                <a:spcAft>
                  <a:spcPts val="0"/>
                </a:spcAft>
                <a:buClrTx/>
                <a:buSzTx/>
                <a:buFontTx/>
                <a:buNone/>
                <a:tabLst/>
                <a:defRPr/>
              </a:pPr>
              <a:t>6/21/2022 4:09 PM</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61191"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96119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34118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HP Sure Click Pro</a:t>
            </a:r>
            <a:r>
              <a:rPr lang="ja-JP" altLang="en-US" dirty="0"/>
              <a:t>ソフトウェアは、脅威の封じ込めに加え、ユーザーが電子メール、チャットクライアント、</a:t>
            </a:r>
            <a:r>
              <a:rPr lang="en-US" altLang="ja-JP" dirty="0"/>
              <a:t>PDF</a:t>
            </a:r>
            <a:r>
              <a:rPr lang="ja-JP" altLang="en-US" dirty="0"/>
              <a:t>などのファイル内のフィッシングリンクをクリックした後に、認証情報の採取サイトでパスワードを入力する機能を防ぐことで、認証情報の盗難を阻止することもできます。ユーザーが</a:t>
            </a:r>
            <a:r>
              <a:rPr lang="en-US" altLang="ja-JP" dirty="0"/>
              <a:t>Web</a:t>
            </a:r>
            <a:r>
              <a:rPr lang="ja-JP" altLang="en-US" dirty="0"/>
              <a:t>サイトにアクセスし、ログイン情報の入力を促されると、</a:t>
            </a:r>
            <a:r>
              <a:rPr lang="en-US" altLang="ja-JP" dirty="0"/>
              <a:t>Sure Click Pro</a:t>
            </a:r>
            <a:r>
              <a:rPr lang="ja-JP" altLang="en-US" dirty="0"/>
              <a:t>エージェントは</a:t>
            </a:r>
            <a:r>
              <a:rPr lang="en-US" altLang="ja-JP" dirty="0"/>
              <a:t>HP Threat Intelligence Service</a:t>
            </a:r>
            <a:r>
              <a:rPr lang="ja-JP" altLang="en-US" dirty="0"/>
              <a:t>を利用して、裏側で評判やドメイン分析を行い、サイトの安全性を判断します。 安全性が確認されている正規のサイトであれば、ユーザーはソフトウェアに邪魔されることなく、通常通り自由に資格情報を入力することができます。 しかし、そのサイトが既知のフィッシングサイトである場合、ユーザーがパスワードを入力しようとすると、ページ上に警告ウィンドウが表示され、サイトが認証情報を取得するのを阻止することができます。 その後、ユーザーはブラウザーを安全に閉じるか、すべてのデータ取得フィールドを無効にしてサイトを閲覧できるよう、ソフトウェアを設定することができます。 サイトの評価が低い場合、ユーザーはそのサイトを確認し、ユーザーにとって既知の安全なサイトでない限り、認証情報を入力しないよう警告されます。 管理者は、これらのサイトへの認証情報の入力をブロックするか、またはユーザーに続行する自由を与えるかを選択することができます。 既知の悪質なサイトや低評価のサイトに対するすべてのアクションは記録され、</a:t>
            </a:r>
            <a:r>
              <a:rPr lang="en-US" altLang="ja-JP" dirty="0"/>
              <a:t>HP Wolf Security Controller</a:t>
            </a:r>
            <a:r>
              <a:rPr lang="ja-JP" altLang="en-US" dirty="0"/>
              <a:t>に報告され、脅威とユーザーの行動状況を確認することができます。</a:t>
            </a:r>
            <a:r>
              <a:rPr lang="en-US" altLang="ja-JP" dirty="0"/>
              <a:t>www.DeepL.com/Translator</a:t>
            </a:r>
            <a:r>
              <a:rPr lang="ja-JP" altLang="en-US" dirty="0"/>
              <a:t>（無料版）で翻訳しました。</a:t>
            </a:r>
            <a:endParaRPr lang="en-US" dirty="0"/>
          </a:p>
        </p:txBody>
      </p:sp>
      <p:sp>
        <p:nvSpPr>
          <p:cNvPr id="4" name="Header Placeholder 3"/>
          <p:cNvSpPr>
            <a:spLocks noGrp="1"/>
          </p:cNvSpPr>
          <p:nvPr>
            <p:ph type="hdr" sz="quarter" idx="10"/>
          </p:nvPr>
        </p:nvSpPr>
        <p:spPr/>
        <p:txBody>
          <a:bodyPr/>
          <a:lstStyle/>
          <a:p>
            <a:pPr marL="0" marR="0" lvl="0" indent="0" algn="l" defTabSz="96119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Worldwide Partner Conference 2015</a:t>
            </a:r>
          </a:p>
        </p:txBody>
      </p:sp>
      <p:sp>
        <p:nvSpPr>
          <p:cNvPr id="5" name="Footer Placeholder 4"/>
          <p:cNvSpPr>
            <a:spLocks noGrp="1"/>
          </p:cNvSpPr>
          <p:nvPr>
            <p:ph type="ftr" sz="quarter" idx="11"/>
          </p:nvPr>
        </p:nvSpPr>
        <p:spPr/>
        <p:txBody>
          <a:bodyPr/>
          <a:lstStyle/>
          <a:p>
            <a:pPr marL="588931" marR="0" lvl="0" indent="0" algn="l" defTabSz="94197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61191" rtl="0" eaLnBrk="1" fontAlgn="auto" latinLnBrk="0" hangingPunct="1">
              <a:lnSpc>
                <a:spcPct val="100000"/>
              </a:lnSpc>
              <a:spcBef>
                <a:spcPts val="0"/>
              </a:spcBef>
              <a:spcAft>
                <a:spcPts val="0"/>
              </a:spcAft>
              <a:buClrTx/>
              <a:buSzTx/>
              <a:buFontTx/>
              <a:buNone/>
              <a:tabLst/>
              <a:defRPr/>
            </a:pPr>
            <a:fld id="{D1E37695-9184-4953-B3BD-F03966D551B6}" type="datetime8">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961191" rtl="0" eaLnBrk="1" fontAlgn="auto" latinLnBrk="0" hangingPunct="1">
                <a:lnSpc>
                  <a:spcPct val="100000"/>
                </a:lnSpc>
                <a:spcBef>
                  <a:spcPts val="0"/>
                </a:spcBef>
                <a:spcAft>
                  <a:spcPts val="0"/>
                </a:spcAft>
                <a:buClrTx/>
                <a:buSzTx/>
                <a:buFontTx/>
                <a:buNone/>
                <a:tabLst/>
                <a:defRPr/>
              </a:pPr>
              <a:t>6/21/2022 4:09 PM</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61191"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961191"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656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6119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Worldwide Partner Conference 2015</a:t>
            </a:r>
          </a:p>
        </p:txBody>
      </p:sp>
      <p:sp>
        <p:nvSpPr>
          <p:cNvPr id="5" name="Footer Placeholder 4"/>
          <p:cNvSpPr>
            <a:spLocks noGrp="1"/>
          </p:cNvSpPr>
          <p:nvPr>
            <p:ph type="ftr" sz="quarter" idx="11"/>
          </p:nvPr>
        </p:nvSpPr>
        <p:spPr/>
        <p:txBody>
          <a:bodyPr/>
          <a:lstStyle/>
          <a:p>
            <a:pPr marL="588931" marR="0" lvl="0" indent="0" algn="l" defTabSz="94197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61191" rtl="0" eaLnBrk="1" fontAlgn="auto" latinLnBrk="0" hangingPunct="1">
              <a:lnSpc>
                <a:spcPct val="100000"/>
              </a:lnSpc>
              <a:spcBef>
                <a:spcPts val="0"/>
              </a:spcBef>
              <a:spcAft>
                <a:spcPts val="0"/>
              </a:spcAft>
              <a:buClrTx/>
              <a:buSzTx/>
              <a:buFontTx/>
              <a:buNone/>
              <a:tabLst/>
              <a:defRPr/>
            </a:pPr>
            <a:fld id="{D1E37695-9184-4953-B3BD-F03966D551B6}" type="datetime8">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961191" rtl="0" eaLnBrk="1" fontAlgn="auto" latinLnBrk="0" hangingPunct="1">
                <a:lnSpc>
                  <a:spcPct val="100000"/>
                </a:lnSpc>
                <a:spcBef>
                  <a:spcPts val="0"/>
                </a:spcBef>
                <a:spcAft>
                  <a:spcPts val="0"/>
                </a:spcAft>
                <a:buClrTx/>
                <a:buSzTx/>
                <a:buFontTx/>
                <a:buNone/>
                <a:tabLst/>
                <a:defRPr/>
              </a:pPr>
              <a:t>6/21/2022 4:09 PM</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61191"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961191"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9148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144CD275-02EF-483D-A3CB-80D463204333}"/>
              </a:ext>
            </a:extLst>
          </p:cNvPr>
          <p:cNvSpPr>
            <a:spLocks noGrp="1"/>
          </p:cNvSpPr>
          <p:nvPr>
            <p:ph type="ftr" sz="quarter" idx="3"/>
          </p:nvPr>
        </p:nvSpPr>
        <p:spPr>
          <a:xfrm>
            <a:off x="1954709" y="6470653"/>
            <a:ext cx="8282586" cy="136525"/>
          </a:xfrm>
          <a:prstGeom prst="rect">
            <a:avLst/>
          </a:prstGeom>
        </p:spPr>
        <p:txBody>
          <a:bodyPr vert="horz" lIns="91440" tIns="45720" rIns="91440" bIns="45720" rtlCol="0" anchor="ctr"/>
          <a:lstStyle>
            <a:lvl1pPr algn="ctr">
              <a:defRPr sz="800" b="0" i="0">
                <a:solidFill>
                  <a:schemeClr val="bg1"/>
                </a:solidFill>
                <a:latin typeface="HP Simplified Light" panose="020B0404020204020204" pitchFamily="34" charset="0"/>
              </a:defRPr>
            </a:lvl1pPr>
          </a:lstStyle>
          <a:p>
            <a:r>
              <a:rPr lang="en-US">
                <a:latin typeface="HP Simplified" panose="020B0604020204020204" pitchFamily="34" charset="0"/>
              </a:rPr>
              <a:t>HP CONFIDENTIAL. © 2021 HP Development Company, L.P. The information contained herein is subject to change without notice.</a:t>
            </a:r>
            <a:endParaRPr lang="en-US">
              <a:latin typeface="HP Simplified Light"/>
            </a:endParaRPr>
          </a:p>
        </p:txBody>
      </p:sp>
    </p:spTree>
    <p:extLst>
      <p:ext uri="{BB962C8B-B14F-4D97-AF65-F5344CB8AC3E}">
        <p14:creationId xmlns:p14="http://schemas.microsoft.com/office/powerpoint/2010/main" val="157845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914403" y="933450"/>
            <a:ext cx="10363200" cy="406400"/>
          </a:xfrm>
        </p:spPr>
        <p:txBody>
          <a:bodyPr>
            <a:normAutofit/>
          </a:bodyPr>
          <a:lstStyle>
            <a:lvl1pPr marL="0" indent="0" algn="ctr">
              <a:lnSpc>
                <a:spcPct val="86000"/>
              </a:lnSpc>
              <a:spcBef>
                <a:spcPts val="0"/>
              </a:spcBef>
              <a:buNone/>
              <a:defRPr sz="1797" baseline="0"/>
            </a:lvl1pPr>
          </a:lstStyle>
          <a:p>
            <a:pPr lvl="0"/>
            <a:r>
              <a:rPr lang="en-US"/>
              <a:t>Click here to edit subtitle</a:t>
            </a:r>
          </a:p>
        </p:txBody>
      </p:sp>
    </p:spTree>
    <p:custDataLst>
      <p:tags r:id="rId1"/>
    </p:custDataLst>
    <p:extLst>
      <p:ext uri="{BB962C8B-B14F-4D97-AF65-F5344CB8AC3E}">
        <p14:creationId xmlns:p14="http://schemas.microsoft.com/office/powerpoint/2010/main" val="7352725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oAutofit/>
          </a:bodyPr>
          <a:lstStyle/>
          <a:p>
            <a:endParaRPr lang="en-US"/>
          </a:p>
        </p:txBody>
      </p:sp>
      <p:sp>
        <p:nvSpPr>
          <p:cNvPr id="18" name="Picture Placeholder 17"/>
          <p:cNvSpPr>
            <a:spLocks noGrp="1"/>
          </p:cNvSpPr>
          <p:nvPr>
            <p:ph type="pic" sz="quarter" idx="11"/>
          </p:nvPr>
        </p:nvSpPr>
        <p:spPr>
          <a:xfrm>
            <a:off x="3048000" y="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oAutofit/>
          </a:bodyPr>
          <a:lstStyle/>
          <a:p>
            <a:endParaRPr lang="en-US"/>
          </a:p>
        </p:txBody>
      </p:sp>
      <p:sp>
        <p:nvSpPr>
          <p:cNvPr id="19" name="Picture Placeholder 18"/>
          <p:cNvSpPr>
            <a:spLocks noGrp="1"/>
          </p:cNvSpPr>
          <p:nvPr>
            <p:ph type="pic" sz="quarter" idx="12"/>
          </p:nvPr>
        </p:nvSpPr>
        <p:spPr>
          <a:xfrm>
            <a:off x="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oAutofit/>
          </a:bodyPr>
          <a:lstStyle/>
          <a:p>
            <a:endParaRPr lang="en-US"/>
          </a:p>
        </p:txBody>
      </p:sp>
      <p:sp>
        <p:nvSpPr>
          <p:cNvPr id="16" name="Picture Placeholder 15"/>
          <p:cNvSpPr>
            <a:spLocks noGrp="1"/>
          </p:cNvSpPr>
          <p:nvPr>
            <p:ph type="pic" sz="quarter" idx="13"/>
          </p:nvPr>
        </p:nvSpPr>
        <p:spPr>
          <a:xfrm>
            <a:off x="304800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209052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2514600" y="555172"/>
            <a:ext cx="3037115" cy="3657600"/>
          </a:xfrm>
          <a:custGeom>
            <a:avLst/>
            <a:gdLst>
              <a:gd name="connsiteX0" fmla="*/ 0 w 3037115"/>
              <a:gd name="connsiteY0" fmla="*/ 0 h 3657600"/>
              <a:gd name="connsiteX1" fmla="*/ 3037115 w 3037115"/>
              <a:gd name="connsiteY1" fmla="*/ 0 h 3657600"/>
              <a:gd name="connsiteX2" fmla="*/ 3037115 w 3037115"/>
              <a:gd name="connsiteY2" fmla="*/ 3657600 h 3657600"/>
              <a:gd name="connsiteX3" fmla="*/ 0 w 3037115"/>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3037115" h="3657600">
                <a:moveTo>
                  <a:pt x="0" y="0"/>
                </a:moveTo>
                <a:lnTo>
                  <a:pt x="3037115" y="0"/>
                </a:lnTo>
                <a:lnTo>
                  <a:pt x="3037115" y="3657600"/>
                </a:lnTo>
                <a:lnTo>
                  <a:pt x="0" y="3657600"/>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6640286" y="555172"/>
            <a:ext cx="3037115" cy="3657600"/>
          </a:xfrm>
          <a:custGeom>
            <a:avLst/>
            <a:gdLst>
              <a:gd name="connsiteX0" fmla="*/ 0 w 3037115"/>
              <a:gd name="connsiteY0" fmla="*/ 0 h 3657600"/>
              <a:gd name="connsiteX1" fmla="*/ 3037115 w 3037115"/>
              <a:gd name="connsiteY1" fmla="*/ 0 h 3657600"/>
              <a:gd name="connsiteX2" fmla="*/ 3037115 w 3037115"/>
              <a:gd name="connsiteY2" fmla="*/ 3657600 h 3657600"/>
              <a:gd name="connsiteX3" fmla="*/ 0 w 3037115"/>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3037115" h="3657600">
                <a:moveTo>
                  <a:pt x="0" y="0"/>
                </a:moveTo>
                <a:lnTo>
                  <a:pt x="3037115" y="0"/>
                </a:lnTo>
                <a:lnTo>
                  <a:pt x="3037115" y="3657600"/>
                </a:lnTo>
                <a:lnTo>
                  <a:pt x="0" y="3657600"/>
                </a:lnTo>
                <a:close/>
              </a:path>
            </a:pathLst>
          </a:custGeom>
        </p:spPr>
        <p:txBody>
          <a:bodyPr wrap="square">
            <a:noAutofit/>
          </a:bodyPr>
          <a:lstStyle/>
          <a:p>
            <a:endParaRPr lang="en-US"/>
          </a:p>
        </p:txBody>
      </p:sp>
    </p:spTree>
    <p:extLst>
      <p:ext uri="{BB962C8B-B14F-4D97-AF65-F5344CB8AC3E}">
        <p14:creationId xmlns:p14="http://schemas.microsoft.com/office/powerpoint/2010/main" val="91661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585857" y="551089"/>
            <a:ext cx="5116286" cy="5755822"/>
          </a:xfrm>
          <a:custGeom>
            <a:avLst/>
            <a:gdLst>
              <a:gd name="connsiteX0" fmla="*/ 0 w 5116286"/>
              <a:gd name="connsiteY0" fmla="*/ 0 h 5755822"/>
              <a:gd name="connsiteX1" fmla="*/ 5116286 w 5116286"/>
              <a:gd name="connsiteY1" fmla="*/ 0 h 5755822"/>
              <a:gd name="connsiteX2" fmla="*/ 5116286 w 5116286"/>
              <a:gd name="connsiteY2" fmla="*/ 5755822 h 5755822"/>
              <a:gd name="connsiteX3" fmla="*/ 0 w 5116286"/>
              <a:gd name="connsiteY3" fmla="*/ 5755822 h 5755822"/>
            </a:gdLst>
            <a:ahLst/>
            <a:cxnLst>
              <a:cxn ang="0">
                <a:pos x="connsiteX0" y="connsiteY0"/>
              </a:cxn>
              <a:cxn ang="0">
                <a:pos x="connsiteX1" y="connsiteY1"/>
              </a:cxn>
              <a:cxn ang="0">
                <a:pos x="connsiteX2" y="connsiteY2"/>
              </a:cxn>
              <a:cxn ang="0">
                <a:pos x="connsiteX3" y="connsiteY3"/>
              </a:cxn>
            </a:cxnLst>
            <a:rect l="l" t="t" r="r" b="b"/>
            <a:pathLst>
              <a:path w="5116286" h="5755822">
                <a:moveTo>
                  <a:pt x="0" y="0"/>
                </a:moveTo>
                <a:lnTo>
                  <a:pt x="5116286" y="0"/>
                </a:lnTo>
                <a:lnTo>
                  <a:pt x="5116286" y="5755822"/>
                </a:lnTo>
                <a:lnTo>
                  <a:pt x="0" y="5755822"/>
                </a:lnTo>
                <a:close/>
              </a:path>
            </a:pathLst>
          </a:custGeom>
        </p:spPr>
        <p:txBody>
          <a:bodyPr wrap="square">
            <a:noAutofit/>
          </a:bodyPr>
          <a:lstStyle/>
          <a:p>
            <a:endParaRPr lang="en-US"/>
          </a:p>
        </p:txBody>
      </p:sp>
    </p:spTree>
    <p:extLst>
      <p:ext uri="{BB962C8B-B14F-4D97-AF65-F5344CB8AC3E}">
        <p14:creationId xmlns:p14="http://schemas.microsoft.com/office/powerpoint/2010/main" val="196877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12641" y="551089"/>
            <a:ext cx="7089503" cy="5755822"/>
          </a:xfrm>
          <a:custGeom>
            <a:avLst/>
            <a:gdLst>
              <a:gd name="connsiteX0" fmla="*/ 0 w 5116286"/>
              <a:gd name="connsiteY0" fmla="*/ 0 h 5755822"/>
              <a:gd name="connsiteX1" fmla="*/ 5116286 w 5116286"/>
              <a:gd name="connsiteY1" fmla="*/ 0 h 5755822"/>
              <a:gd name="connsiteX2" fmla="*/ 5116286 w 5116286"/>
              <a:gd name="connsiteY2" fmla="*/ 5755822 h 5755822"/>
              <a:gd name="connsiteX3" fmla="*/ 0 w 5116286"/>
              <a:gd name="connsiteY3" fmla="*/ 5755822 h 5755822"/>
            </a:gdLst>
            <a:ahLst/>
            <a:cxnLst>
              <a:cxn ang="0">
                <a:pos x="connsiteX0" y="connsiteY0"/>
              </a:cxn>
              <a:cxn ang="0">
                <a:pos x="connsiteX1" y="connsiteY1"/>
              </a:cxn>
              <a:cxn ang="0">
                <a:pos x="connsiteX2" y="connsiteY2"/>
              </a:cxn>
              <a:cxn ang="0">
                <a:pos x="connsiteX3" y="connsiteY3"/>
              </a:cxn>
            </a:cxnLst>
            <a:rect l="l" t="t" r="r" b="b"/>
            <a:pathLst>
              <a:path w="5116286" h="5755822">
                <a:moveTo>
                  <a:pt x="0" y="0"/>
                </a:moveTo>
                <a:lnTo>
                  <a:pt x="5116286" y="0"/>
                </a:lnTo>
                <a:lnTo>
                  <a:pt x="5116286" y="5755822"/>
                </a:lnTo>
                <a:lnTo>
                  <a:pt x="0" y="5755822"/>
                </a:lnTo>
                <a:close/>
              </a:path>
            </a:pathLst>
          </a:custGeom>
        </p:spPr>
        <p:txBody>
          <a:bodyPr wrap="square">
            <a:noAutofit/>
          </a:bodyPr>
          <a:lstStyle/>
          <a:p>
            <a:endParaRPr lang="en-US"/>
          </a:p>
        </p:txBody>
      </p:sp>
    </p:spTree>
    <p:extLst>
      <p:ext uri="{BB962C8B-B14F-4D97-AF65-F5344CB8AC3E}">
        <p14:creationId xmlns:p14="http://schemas.microsoft.com/office/powerpoint/2010/main" val="129018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6" name="Picture Placeholder 15"/>
          <p:cNvSpPr>
            <a:spLocks noGrp="1"/>
          </p:cNvSpPr>
          <p:nvPr>
            <p:ph type="pic" sz="quarter" idx="10"/>
          </p:nvPr>
        </p:nvSpPr>
        <p:spPr>
          <a:xfrm>
            <a:off x="3680791" y="1036985"/>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7" name="Picture Placeholder 16"/>
          <p:cNvSpPr>
            <a:spLocks noGrp="1"/>
          </p:cNvSpPr>
          <p:nvPr>
            <p:ph type="pic" sz="quarter" idx="11"/>
          </p:nvPr>
        </p:nvSpPr>
        <p:spPr>
          <a:xfrm>
            <a:off x="6238462" y="1036985"/>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3680791" y="3548271"/>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9" name="Picture Placeholder 18"/>
          <p:cNvSpPr>
            <a:spLocks noGrp="1"/>
          </p:cNvSpPr>
          <p:nvPr>
            <p:ph type="pic" sz="quarter" idx="13"/>
          </p:nvPr>
        </p:nvSpPr>
        <p:spPr>
          <a:xfrm>
            <a:off x="6238462" y="3548271"/>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Tree>
    <p:extLst>
      <p:ext uri="{BB962C8B-B14F-4D97-AF65-F5344CB8AC3E}">
        <p14:creationId xmlns:p14="http://schemas.microsoft.com/office/powerpoint/2010/main" val="230372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6489310" y="1144425"/>
            <a:ext cx="5274130" cy="5274131"/>
          </a:xfrm>
          <a:custGeom>
            <a:avLst/>
            <a:gdLst>
              <a:gd name="connsiteX0" fmla="*/ 2637065 w 5274130"/>
              <a:gd name="connsiteY0" fmla="*/ 0 h 5274131"/>
              <a:gd name="connsiteX1" fmla="*/ 5274130 w 5274130"/>
              <a:gd name="connsiteY1" fmla="*/ 2637066 h 5274131"/>
              <a:gd name="connsiteX2" fmla="*/ 2637065 w 5274130"/>
              <a:gd name="connsiteY2" fmla="*/ 5274131 h 5274131"/>
              <a:gd name="connsiteX3" fmla="*/ 0 w 5274130"/>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30" h="5274131">
                <a:moveTo>
                  <a:pt x="2637065" y="0"/>
                </a:moveTo>
                <a:lnTo>
                  <a:pt x="5274130" y="2637066"/>
                </a:lnTo>
                <a:lnTo>
                  <a:pt x="2637065" y="5274131"/>
                </a:lnTo>
                <a:lnTo>
                  <a:pt x="0" y="2637066"/>
                </a:lnTo>
                <a:close/>
              </a:path>
            </a:pathLst>
          </a:custGeom>
        </p:spPr>
        <p:txBody>
          <a:bodyPr wrap="square">
            <a:noAutofit/>
          </a:bodyPr>
          <a:lstStyle/>
          <a:p>
            <a:endParaRPr lang="en-US"/>
          </a:p>
        </p:txBody>
      </p:sp>
      <p:sp>
        <p:nvSpPr>
          <p:cNvPr id="16" name="Picture Placeholder 15"/>
          <p:cNvSpPr>
            <a:spLocks noGrp="1"/>
          </p:cNvSpPr>
          <p:nvPr>
            <p:ph type="pic" sz="quarter" idx="11"/>
          </p:nvPr>
        </p:nvSpPr>
        <p:spPr>
          <a:xfrm>
            <a:off x="3412734" y="4220999"/>
            <a:ext cx="5274130" cy="5274130"/>
          </a:xfrm>
          <a:custGeom>
            <a:avLst/>
            <a:gdLst>
              <a:gd name="connsiteX0" fmla="*/ 2637066 w 5274130"/>
              <a:gd name="connsiteY0" fmla="*/ 0 h 5274130"/>
              <a:gd name="connsiteX1" fmla="*/ 5274130 w 5274130"/>
              <a:gd name="connsiteY1" fmla="*/ 2637066 h 5274130"/>
              <a:gd name="connsiteX2" fmla="*/ 2637066 w 5274130"/>
              <a:gd name="connsiteY2" fmla="*/ 5274130 h 5274130"/>
              <a:gd name="connsiteX3" fmla="*/ 0 w 5274130"/>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30" h="5274130">
                <a:moveTo>
                  <a:pt x="2637066" y="0"/>
                </a:moveTo>
                <a:lnTo>
                  <a:pt x="5274130" y="2637066"/>
                </a:lnTo>
                <a:lnTo>
                  <a:pt x="2637066" y="5274130"/>
                </a:lnTo>
                <a:lnTo>
                  <a:pt x="0" y="2637066"/>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9565885" y="-1932152"/>
            <a:ext cx="5274129" cy="5274131"/>
          </a:xfrm>
          <a:custGeom>
            <a:avLst/>
            <a:gdLst>
              <a:gd name="connsiteX0" fmla="*/ 2637065 w 5274129"/>
              <a:gd name="connsiteY0" fmla="*/ 0 h 5274131"/>
              <a:gd name="connsiteX1" fmla="*/ 5274129 w 5274129"/>
              <a:gd name="connsiteY1" fmla="*/ 2637066 h 5274131"/>
              <a:gd name="connsiteX2" fmla="*/ 2637065 w 5274129"/>
              <a:gd name="connsiteY2" fmla="*/ 5274131 h 5274131"/>
              <a:gd name="connsiteX3" fmla="*/ 0 w 5274129"/>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29" h="5274131">
                <a:moveTo>
                  <a:pt x="2637065" y="0"/>
                </a:moveTo>
                <a:lnTo>
                  <a:pt x="5274129" y="2637066"/>
                </a:lnTo>
                <a:lnTo>
                  <a:pt x="2637065" y="5274131"/>
                </a:lnTo>
                <a:lnTo>
                  <a:pt x="0" y="2637066"/>
                </a:lnTo>
                <a:close/>
              </a:path>
            </a:pathLst>
          </a:custGeom>
        </p:spPr>
        <p:txBody>
          <a:bodyPr wrap="square">
            <a:noAutofit/>
          </a:bodyPr>
          <a:lstStyle/>
          <a:p>
            <a:endParaRPr lang="en-US"/>
          </a:p>
        </p:txBody>
      </p:sp>
      <p:sp>
        <p:nvSpPr>
          <p:cNvPr id="15" name="Picture Placeholder 14"/>
          <p:cNvSpPr>
            <a:spLocks noGrp="1"/>
          </p:cNvSpPr>
          <p:nvPr>
            <p:ph type="pic" sz="quarter" idx="13"/>
          </p:nvPr>
        </p:nvSpPr>
        <p:spPr>
          <a:xfrm>
            <a:off x="9565886" y="4221000"/>
            <a:ext cx="5274129" cy="5274130"/>
          </a:xfrm>
          <a:custGeom>
            <a:avLst/>
            <a:gdLst>
              <a:gd name="connsiteX0" fmla="*/ 2637064 w 5274129"/>
              <a:gd name="connsiteY0" fmla="*/ 0 h 5274130"/>
              <a:gd name="connsiteX1" fmla="*/ 5274129 w 5274129"/>
              <a:gd name="connsiteY1" fmla="*/ 2637066 h 5274130"/>
              <a:gd name="connsiteX2" fmla="*/ 2637064 w 5274129"/>
              <a:gd name="connsiteY2" fmla="*/ 5274130 h 5274130"/>
              <a:gd name="connsiteX3" fmla="*/ 0 w 5274129"/>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29" h="5274130">
                <a:moveTo>
                  <a:pt x="2637064" y="0"/>
                </a:moveTo>
                <a:lnTo>
                  <a:pt x="5274129" y="2637066"/>
                </a:lnTo>
                <a:lnTo>
                  <a:pt x="2637064" y="5274130"/>
                </a:lnTo>
                <a:lnTo>
                  <a:pt x="0" y="2637066"/>
                </a:lnTo>
                <a:close/>
              </a:path>
            </a:pathLst>
          </a:custGeom>
        </p:spPr>
        <p:txBody>
          <a:bodyPr wrap="square">
            <a:noAutofit/>
          </a:bodyPr>
          <a:lstStyle/>
          <a:p>
            <a:endParaRPr lang="en-US"/>
          </a:p>
        </p:txBody>
      </p:sp>
    </p:spTree>
    <p:extLst>
      <p:ext uri="{BB962C8B-B14F-4D97-AF65-F5344CB8AC3E}">
        <p14:creationId xmlns:p14="http://schemas.microsoft.com/office/powerpoint/2010/main" val="427281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662057" cy="4103914"/>
          </a:xfrm>
          <a:custGeom>
            <a:avLst/>
            <a:gdLst>
              <a:gd name="connsiteX0" fmla="*/ 0 w 6662057"/>
              <a:gd name="connsiteY0" fmla="*/ 0 h 4103914"/>
              <a:gd name="connsiteX1" fmla="*/ 6662057 w 6662057"/>
              <a:gd name="connsiteY1" fmla="*/ 0 h 4103914"/>
              <a:gd name="connsiteX2" fmla="*/ 6662057 w 6662057"/>
              <a:gd name="connsiteY2" fmla="*/ 4103914 h 4103914"/>
              <a:gd name="connsiteX3" fmla="*/ 0 w 6662057"/>
              <a:gd name="connsiteY3" fmla="*/ 4103914 h 4103914"/>
            </a:gdLst>
            <a:ahLst/>
            <a:cxnLst>
              <a:cxn ang="0">
                <a:pos x="connsiteX0" y="connsiteY0"/>
              </a:cxn>
              <a:cxn ang="0">
                <a:pos x="connsiteX1" y="connsiteY1"/>
              </a:cxn>
              <a:cxn ang="0">
                <a:pos x="connsiteX2" y="connsiteY2"/>
              </a:cxn>
              <a:cxn ang="0">
                <a:pos x="connsiteX3" y="connsiteY3"/>
              </a:cxn>
            </a:cxnLst>
            <a:rect l="l" t="t" r="r" b="b"/>
            <a:pathLst>
              <a:path w="6662057" h="4103914">
                <a:moveTo>
                  <a:pt x="0" y="0"/>
                </a:moveTo>
                <a:lnTo>
                  <a:pt x="6662057" y="0"/>
                </a:lnTo>
                <a:lnTo>
                  <a:pt x="6662057" y="4103914"/>
                </a:lnTo>
                <a:lnTo>
                  <a:pt x="0" y="4103914"/>
                </a:lnTo>
                <a:close/>
              </a:path>
            </a:pathLst>
          </a:custGeom>
        </p:spPr>
        <p:txBody>
          <a:bodyPr wrap="square">
            <a:noAutofit/>
          </a:bodyPr>
          <a:lstStyle/>
          <a:p>
            <a:endParaRPr lang="en-US"/>
          </a:p>
        </p:txBody>
      </p:sp>
      <p:sp>
        <p:nvSpPr>
          <p:cNvPr id="12" name="Picture Placeholder 11"/>
          <p:cNvSpPr>
            <a:spLocks noGrp="1"/>
          </p:cNvSpPr>
          <p:nvPr>
            <p:ph type="pic" sz="quarter" idx="11"/>
          </p:nvPr>
        </p:nvSpPr>
        <p:spPr>
          <a:xfrm>
            <a:off x="7020403" y="358346"/>
            <a:ext cx="4813251" cy="2929140"/>
          </a:xfrm>
          <a:custGeom>
            <a:avLst/>
            <a:gdLst>
              <a:gd name="connsiteX0" fmla="*/ 0 w 4813251"/>
              <a:gd name="connsiteY0" fmla="*/ 0 h 2929140"/>
              <a:gd name="connsiteX1" fmla="*/ 4813251 w 4813251"/>
              <a:gd name="connsiteY1" fmla="*/ 0 h 2929140"/>
              <a:gd name="connsiteX2" fmla="*/ 4813251 w 4813251"/>
              <a:gd name="connsiteY2" fmla="*/ 2929140 h 2929140"/>
              <a:gd name="connsiteX3" fmla="*/ 0 w 4813251"/>
              <a:gd name="connsiteY3" fmla="*/ 2929140 h 2929140"/>
            </a:gdLst>
            <a:ahLst/>
            <a:cxnLst>
              <a:cxn ang="0">
                <a:pos x="connsiteX0" y="connsiteY0"/>
              </a:cxn>
              <a:cxn ang="0">
                <a:pos x="connsiteX1" y="connsiteY1"/>
              </a:cxn>
              <a:cxn ang="0">
                <a:pos x="connsiteX2" y="connsiteY2"/>
              </a:cxn>
              <a:cxn ang="0">
                <a:pos x="connsiteX3" y="connsiteY3"/>
              </a:cxn>
            </a:cxnLst>
            <a:rect l="l" t="t" r="r" b="b"/>
            <a:pathLst>
              <a:path w="4813251" h="2929140">
                <a:moveTo>
                  <a:pt x="0" y="0"/>
                </a:moveTo>
                <a:lnTo>
                  <a:pt x="4813251" y="0"/>
                </a:lnTo>
                <a:lnTo>
                  <a:pt x="4813251" y="2929140"/>
                </a:lnTo>
                <a:lnTo>
                  <a:pt x="0" y="2929140"/>
                </a:lnTo>
                <a:close/>
              </a:path>
            </a:pathLst>
          </a:custGeom>
        </p:spPr>
        <p:txBody>
          <a:bodyPr wrap="square">
            <a:noAutofit/>
          </a:bodyPr>
          <a:lstStyle/>
          <a:p>
            <a:endParaRPr lang="en-US"/>
          </a:p>
        </p:txBody>
      </p:sp>
    </p:spTree>
    <p:extLst>
      <p:ext uri="{BB962C8B-B14F-4D97-AF65-F5344CB8AC3E}">
        <p14:creationId xmlns:p14="http://schemas.microsoft.com/office/powerpoint/2010/main" val="402098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80858" y="1915886"/>
            <a:ext cx="7511142" cy="4147457"/>
          </a:xfrm>
          <a:custGeom>
            <a:avLst/>
            <a:gdLst>
              <a:gd name="connsiteX0" fmla="*/ 0 w 7511142"/>
              <a:gd name="connsiteY0" fmla="*/ 0 h 4147457"/>
              <a:gd name="connsiteX1" fmla="*/ 7511142 w 7511142"/>
              <a:gd name="connsiteY1" fmla="*/ 0 h 4147457"/>
              <a:gd name="connsiteX2" fmla="*/ 7511142 w 7511142"/>
              <a:gd name="connsiteY2" fmla="*/ 4147457 h 4147457"/>
              <a:gd name="connsiteX3" fmla="*/ 0 w 7511142"/>
              <a:gd name="connsiteY3" fmla="*/ 4147457 h 4147457"/>
            </a:gdLst>
            <a:ahLst/>
            <a:cxnLst>
              <a:cxn ang="0">
                <a:pos x="connsiteX0" y="connsiteY0"/>
              </a:cxn>
              <a:cxn ang="0">
                <a:pos x="connsiteX1" y="connsiteY1"/>
              </a:cxn>
              <a:cxn ang="0">
                <a:pos x="connsiteX2" y="connsiteY2"/>
              </a:cxn>
              <a:cxn ang="0">
                <a:pos x="connsiteX3" y="connsiteY3"/>
              </a:cxn>
            </a:cxnLst>
            <a:rect l="l" t="t" r="r" b="b"/>
            <a:pathLst>
              <a:path w="7511142" h="4147457">
                <a:moveTo>
                  <a:pt x="0" y="0"/>
                </a:moveTo>
                <a:lnTo>
                  <a:pt x="7511142" y="0"/>
                </a:lnTo>
                <a:lnTo>
                  <a:pt x="7511142" y="4147457"/>
                </a:lnTo>
                <a:lnTo>
                  <a:pt x="0" y="4147457"/>
                </a:lnTo>
                <a:close/>
              </a:path>
            </a:pathLst>
          </a:custGeom>
        </p:spPr>
        <p:txBody>
          <a:bodyPr wrap="square">
            <a:noAutofit/>
          </a:bodyPr>
          <a:lstStyle/>
          <a:p>
            <a:endParaRPr lang="en-US"/>
          </a:p>
        </p:txBody>
      </p:sp>
    </p:spTree>
    <p:extLst>
      <p:ext uri="{BB962C8B-B14F-4D97-AF65-F5344CB8AC3E}">
        <p14:creationId xmlns:p14="http://schemas.microsoft.com/office/powerpoint/2010/main" val="36606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243944" y="0"/>
            <a:ext cx="8948056" cy="3298372"/>
          </a:xfrm>
          <a:custGeom>
            <a:avLst/>
            <a:gdLst>
              <a:gd name="connsiteX0" fmla="*/ 0 w 8948056"/>
              <a:gd name="connsiteY0" fmla="*/ 0 h 3298372"/>
              <a:gd name="connsiteX1" fmla="*/ 8948056 w 8948056"/>
              <a:gd name="connsiteY1" fmla="*/ 0 h 3298372"/>
              <a:gd name="connsiteX2" fmla="*/ 8948056 w 8948056"/>
              <a:gd name="connsiteY2" fmla="*/ 3298372 h 3298372"/>
              <a:gd name="connsiteX3" fmla="*/ 0 w 8948056"/>
              <a:gd name="connsiteY3" fmla="*/ 3298372 h 3298372"/>
            </a:gdLst>
            <a:ahLst/>
            <a:cxnLst>
              <a:cxn ang="0">
                <a:pos x="connsiteX0" y="connsiteY0"/>
              </a:cxn>
              <a:cxn ang="0">
                <a:pos x="connsiteX1" y="connsiteY1"/>
              </a:cxn>
              <a:cxn ang="0">
                <a:pos x="connsiteX2" y="connsiteY2"/>
              </a:cxn>
              <a:cxn ang="0">
                <a:pos x="connsiteX3" y="connsiteY3"/>
              </a:cxn>
            </a:cxnLst>
            <a:rect l="l" t="t" r="r" b="b"/>
            <a:pathLst>
              <a:path w="8948056" h="3298372">
                <a:moveTo>
                  <a:pt x="0" y="0"/>
                </a:moveTo>
                <a:lnTo>
                  <a:pt x="8948056" y="0"/>
                </a:lnTo>
                <a:lnTo>
                  <a:pt x="8948056" y="3298372"/>
                </a:lnTo>
                <a:lnTo>
                  <a:pt x="0" y="3298372"/>
                </a:lnTo>
                <a:close/>
              </a:path>
            </a:pathLst>
          </a:custGeom>
        </p:spPr>
        <p:txBody>
          <a:bodyPr wrap="square">
            <a:noAutofit/>
          </a:bodyPr>
          <a:lstStyle/>
          <a:p>
            <a:endParaRPr lang="en-US"/>
          </a:p>
        </p:txBody>
      </p:sp>
    </p:spTree>
    <p:extLst>
      <p:ext uri="{BB962C8B-B14F-4D97-AF65-F5344CB8AC3E}">
        <p14:creationId xmlns:p14="http://schemas.microsoft.com/office/powerpoint/2010/main" val="141856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761122" y="1528358"/>
            <a:ext cx="5741820" cy="3627121"/>
          </a:xfrm>
          <a:custGeom>
            <a:avLst/>
            <a:gdLst>
              <a:gd name="connsiteX0" fmla="*/ 0 w 5741820"/>
              <a:gd name="connsiteY0" fmla="*/ 0 h 3627121"/>
              <a:gd name="connsiteX1" fmla="*/ 5741820 w 5741820"/>
              <a:gd name="connsiteY1" fmla="*/ 0 h 3627121"/>
              <a:gd name="connsiteX2" fmla="*/ 5741820 w 5741820"/>
              <a:gd name="connsiteY2" fmla="*/ 3627121 h 3627121"/>
              <a:gd name="connsiteX3" fmla="*/ 0 w 5741820"/>
              <a:gd name="connsiteY3" fmla="*/ 3627121 h 3627121"/>
            </a:gdLst>
            <a:ahLst/>
            <a:cxnLst>
              <a:cxn ang="0">
                <a:pos x="connsiteX0" y="connsiteY0"/>
              </a:cxn>
              <a:cxn ang="0">
                <a:pos x="connsiteX1" y="connsiteY1"/>
              </a:cxn>
              <a:cxn ang="0">
                <a:pos x="connsiteX2" y="connsiteY2"/>
              </a:cxn>
              <a:cxn ang="0">
                <a:pos x="connsiteX3" y="connsiteY3"/>
              </a:cxn>
            </a:cxnLst>
            <a:rect l="l" t="t" r="r" b="b"/>
            <a:pathLst>
              <a:path w="5741820" h="3627121">
                <a:moveTo>
                  <a:pt x="0" y="0"/>
                </a:moveTo>
                <a:lnTo>
                  <a:pt x="5741820" y="0"/>
                </a:lnTo>
                <a:lnTo>
                  <a:pt x="5741820" y="3627121"/>
                </a:lnTo>
                <a:lnTo>
                  <a:pt x="0" y="3627121"/>
                </a:lnTo>
                <a:close/>
              </a:path>
            </a:pathLst>
          </a:custGeom>
        </p:spPr>
        <p:txBody>
          <a:bodyPr wrap="square">
            <a:noAutofit/>
          </a:bodyPr>
          <a:lstStyle/>
          <a:p>
            <a:endParaRPr lang="en-US"/>
          </a:p>
        </p:txBody>
      </p:sp>
    </p:spTree>
    <p:extLst>
      <p:ext uri="{BB962C8B-B14F-4D97-AF65-F5344CB8AC3E}">
        <p14:creationId xmlns:p14="http://schemas.microsoft.com/office/powerpoint/2010/main" val="87391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5283201" y="6478524"/>
            <a:ext cx="812800" cy="219456"/>
          </a:xfrm>
          <a:prstGeom prst="rect">
            <a:avLst/>
          </a:prstGeom>
        </p:spPr>
        <p:txBody>
          <a:bodyPr/>
          <a:lstStyle/>
          <a:p>
            <a:fld id="{D8782D1B-92E2-4201-8D08-65B0BCC4519A}" type="datetime1">
              <a:rPr lang="en-US" smtClean="0"/>
              <a:t>6/21/2022</a:t>
            </a:fld>
            <a:endParaRPr/>
          </a:p>
        </p:txBody>
      </p:sp>
      <p:sp>
        <p:nvSpPr>
          <p:cNvPr id="4" name="Footer Placeholder 3"/>
          <p:cNvSpPr>
            <a:spLocks noGrp="1"/>
          </p:cNvSpPr>
          <p:nvPr>
            <p:ph type="ftr" sz="quarter" idx="11"/>
          </p:nvPr>
        </p:nvSpPr>
        <p:spPr/>
        <p:txBody>
          <a:bodyPr/>
          <a:lstStyle/>
          <a:p>
            <a:r>
              <a:rPr lang="en-US"/>
              <a:t>©Copyright 2021 HP Development Company, L.P. The information contained herein is subject to change without notice.</a:t>
            </a:r>
            <a:endParaRPr/>
          </a:p>
        </p:txBody>
      </p:sp>
      <p:sp>
        <p:nvSpPr>
          <p:cNvPr id="5" name="Slide Number Placeholder 4"/>
          <p:cNvSpPr>
            <a:spLocks noGrp="1"/>
          </p:cNvSpPr>
          <p:nvPr>
            <p:ph type="sldNum" sz="quarter" idx="12"/>
          </p:nvPr>
        </p:nvSpPr>
        <p:spPr/>
        <p:txBody>
          <a:bodyPr/>
          <a:lstStyle/>
          <a:p>
            <a:fld id="{00DE720E-C72B-42F0-AD69-52D60E3C605E}" type="slidenum">
              <a:rPr/>
              <a:t>‹#›</a:t>
            </a:fld>
            <a:endParaRPr/>
          </a:p>
        </p:txBody>
      </p:sp>
      <p:sp>
        <p:nvSpPr>
          <p:cNvPr id="6" name="Text Placeholder 7"/>
          <p:cNvSpPr>
            <a:spLocks noGrp="1"/>
          </p:cNvSpPr>
          <p:nvPr>
            <p:ph type="body" sz="quarter" idx="13" hasCustomPrompt="1"/>
          </p:nvPr>
        </p:nvSpPr>
        <p:spPr>
          <a:xfrm>
            <a:off x="609603" y="1133856"/>
            <a:ext cx="10972801" cy="260574"/>
          </a:xfrm>
        </p:spPr>
        <p:txBody>
          <a:bodyPr>
            <a:noAutofit/>
          </a:bodyPr>
          <a:lstStyle>
            <a:lvl1pPr marL="0" indent="0">
              <a:spcBef>
                <a:spcPts val="0"/>
              </a:spcBef>
              <a:buNone/>
              <a:defRPr sz="1797">
                <a:solidFill>
                  <a:schemeClr val="accent1"/>
                </a:solidFill>
              </a:defRPr>
            </a:lvl1pPr>
            <a:lvl2pPr marL="0" indent="0">
              <a:spcBef>
                <a:spcPts val="0"/>
              </a:spcBef>
              <a:buNone/>
              <a:defRPr sz="1797"/>
            </a:lvl2pPr>
            <a:lvl3pPr marL="0" indent="0">
              <a:spcBef>
                <a:spcPts val="0"/>
              </a:spcBef>
              <a:buNone/>
              <a:defRPr sz="1797"/>
            </a:lvl3pPr>
            <a:lvl4pPr marL="0" indent="0">
              <a:spcBef>
                <a:spcPts val="0"/>
              </a:spcBef>
              <a:buNone/>
              <a:defRPr sz="1797"/>
            </a:lvl4pPr>
            <a:lvl5pPr marL="0" indent="0">
              <a:spcBef>
                <a:spcPts val="0"/>
              </a:spcBef>
              <a:buNone/>
              <a:defRPr sz="1797"/>
            </a:lvl5pPr>
            <a:lvl6pPr marL="0" indent="0">
              <a:spcBef>
                <a:spcPts val="0"/>
              </a:spcBef>
              <a:buNone/>
              <a:defRPr sz="1797"/>
            </a:lvl6pPr>
            <a:lvl7pPr marL="0" indent="0">
              <a:spcBef>
                <a:spcPts val="0"/>
              </a:spcBef>
              <a:buNone/>
              <a:defRPr sz="1797"/>
            </a:lvl7pPr>
            <a:lvl8pPr marL="0" indent="0">
              <a:spcBef>
                <a:spcPts val="0"/>
              </a:spcBef>
              <a:buNone/>
              <a:defRPr sz="1797"/>
            </a:lvl8pPr>
            <a:lvl9pPr marL="0" indent="0">
              <a:spcBef>
                <a:spcPts val="0"/>
              </a:spcBef>
              <a:buNone/>
              <a:defRPr sz="1797"/>
            </a:lvl9pPr>
          </a:lstStyle>
          <a:p>
            <a:pPr lvl="0"/>
            <a:r>
              <a:t>Click to add subtitle</a:t>
            </a:r>
          </a:p>
        </p:txBody>
      </p:sp>
      <p:sp>
        <p:nvSpPr>
          <p:cNvPr id="7" name="Text Placeholder 6"/>
          <p:cNvSpPr>
            <a:spLocks noGrp="1"/>
          </p:cNvSpPr>
          <p:nvPr>
            <p:ph type="body" sz="quarter" idx="14"/>
          </p:nvPr>
        </p:nvSpPr>
        <p:spPr>
          <a:xfrm>
            <a:off x="617698" y="1518578"/>
            <a:ext cx="5396365" cy="2355339"/>
          </a:xfr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6186035" y="1518578"/>
            <a:ext cx="5396365" cy="2355339"/>
          </a:xfr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609603" y="4014652"/>
            <a:ext cx="10966947" cy="0"/>
          </a:xfrm>
          <a:prstGeom prst="line">
            <a:avLst/>
          </a:prstGeom>
          <a:ln w="38100">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sp>
        <p:nvSpPr>
          <p:cNvPr id="10" name="Content Placeholder 12"/>
          <p:cNvSpPr>
            <a:spLocks noGrp="1"/>
          </p:cNvSpPr>
          <p:nvPr>
            <p:ph sz="quarter" idx="16"/>
          </p:nvPr>
        </p:nvSpPr>
        <p:spPr>
          <a:xfrm>
            <a:off x="609576" y="4154713"/>
            <a:ext cx="10984552" cy="2115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942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545885" y="2212489"/>
            <a:ext cx="3109057" cy="5451108"/>
          </a:xfrm>
          <a:custGeom>
            <a:avLst/>
            <a:gdLst>
              <a:gd name="connsiteX0" fmla="*/ 0 w 3109057"/>
              <a:gd name="connsiteY0" fmla="*/ 0 h 5451108"/>
              <a:gd name="connsiteX1" fmla="*/ 3109057 w 3109057"/>
              <a:gd name="connsiteY1" fmla="*/ 0 h 5451108"/>
              <a:gd name="connsiteX2" fmla="*/ 3109057 w 3109057"/>
              <a:gd name="connsiteY2" fmla="*/ 5451108 h 5451108"/>
              <a:gd name="connsiteX3" fmla="*/ 0 w 3109057"/>
              <a:gd name="connsiteY3" fmla="*/ 5451108 h 5451108"/>
            </a:gdLst>
            <a:ahLst/>
            <a:cxnLst>
              <a:cxn ang="0">
                <a:pos x="connsiteX0" y="connsiteY0"/>
              </a:cxn>
              <a:cxn ang="0">
                <a:pos x="connsiteX1" y="connsiteY1"/>
              </a:cxn>
              <a:cxn ang="0">
                <a:pos x="connsiteX2" y="connsiteY2"/>
              </a:cxn>
              <a:cxn ang="0">
                <a:pos x="connsiteX3" y="connsiteY3"/>
              </a:cxn>
            </a:cxnLst>
            <a:rect l="l" t="t" r="r" b="b"/>
            <a:pathLst>
              <a:path w="3109057" h="5451108">
                <a:moveTo>
                  <a:pt x="0" y="0"/>
                </a:moveTo>
                <a:lnTo>
                  <a:pt x="3109057" y="0"/>
                </a:lnTo>
                <a:lnTo>
                  <a:pt x="3109057" y="5451108"/>
                </a:lnTo>
                <a:lnTo>
                  <a:pt x="0" y="5451108"/>
                </a:lnTo>
                <a:close/>
              </a:path>
            </a:pathLst>
          </a:custGeom>
        </p:spPr>
        <p:txBody>
          <a:bodyPr wrap="square">
            <a:noAutofit/>
          </a:bodyPr>
          <a:lstStyle/>
          <a:p>
            <a:endParaRPr lang="en-US"/>
          </a:p>
        </p:txBody>
      </p:sp>
    </p:spTree>
    <p:extLst>
      <p:ext uri="{BB962C8B-B14F-4D97-AF65-F5344CB8AC3E}">
        <p14:creationId xmlns:p14="http://schemas.microsoft.com/office/powerpoint/2010/main" val="36385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81696" y="2295222"/>
            <a:ext cx="1931297" cy="2258365"/>
          </a:xfrm>
          <a:custGeom>
            <a:avLst/>
            <a:gdLst>
              <a:gd name="connsiteX0" fmla="*/ 280782 w 1931297"/>
              <a:gd name="connsiteY0" fmla="*/ 0 h 2258365"/>
              <a:gd name="connsiteX1" fmla="*/ 1641418 w 1931297"/>
              <a:gd name="connsiteY1" fmla="*/ 0 h 2258365"/>
              <a:gd name="connsiteX2" fmla="*/ 1931297 w 1931297"/>
              <a:gd name="connsiteY2" fmla="*/ 261783 h 2258365"/>
              <a:gd name="connsiteX3" fmla="*/ 1931297 w 1931297"/>
              <a:gd name="connsiteY3" fmla="*/ 1991518 h 2258365"/>
              <a:gd name="connsiteX4" fmla="*/ 1655433 w 1931297"/>
              <a:gd name="connsiteY4" fmla="*/ 2257972 h 2258365"/>
              <a:gd name="connsiteX5" fmla="*/ 266521 w 1931297"/>
              <a:gd name="connsiteY5" fmla="*/ 2257972 h 2258365"/>
              <a:gd name="connsiteX6" fmla="*/ 0 w 1931297"/>
              <a:gd name="connsiteY6" fmla="*/ 1977507 h 2258365"/>
              <a:gd name="connsiteX7" fmla="*/ 0 w 1931297"/>
              <a:gd name="connsiteY7" fmla="*/ 313402 h 2258365"/>
              <a:gd name="connsiteX8" fmla="*/ 280782 w 1931297"/>
              <a:gd name="connsiteY8" fmla="*/ 0 h 225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297" h="2258365">
                <a:moveTo>
                  <a:pt x="280782" y="0"/>
                </a:moveTo>
                <a:cubicBezTo>
                  <a:pt x="1641418" y="0"/>
                  <a:pt x="1641418" y="0"/>
                  <a:pt x="1641418" y="0"/>
                </a:cubicBezTo>
                <a:cubicBezTo>
                  <a:pt x="1861225" y="0"/>
                  <a:pt x="1931297" y="163706"/>
                  <a:pt x="1931297" y="261783"/>
                </a:cubicBezTo>
                <a:cubicBezTo>
                  <a:pt x="1931297" y="1991518"/>
                  <a:pt x="1931297" y="1991518"/>
                  <a:pt x="1931297" y="1991518"/>
                </a:cubicBezTo>
                <a:cubicBezTo>
                  <a:pt x="1931297" y="2183247"/>
                  <a:pt x="1805167" y="2257972"/>
                  <a:pt x="1655433" y="2257972"/>
                </a:cubicBezTo>
                <a:cubicBezTo>
                  <a:pt x="266521" y="2257972"/>
                  <a:pt x="266521" y="2257972"/>
                  <a:pt x="266521" y="2257972"/>
                </a:cubicBezTo>
                <a:cubicBezTo>
                  <a:pt x="103019" y="2267312"/>
                  <a:pt x="0" y="2108522"/>
                  <a:pt x="0" y="1977507"/>
                </a:cubicBezTo>
                <a:cubicBezTo>
                  <a:pt x="0" y="1561358"/>
                  <a:pt x="0" y="313402"/>
                  <a:pt x="0" y="313402"/>
                </a:cubicBezTo>
                <a:cubicBezTo>
                  <a:pt x="0" y="168377"/>
                  <a:pt x="89004" y="0"/>
                  <a:pt x="28078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63373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8_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438914" y="313419"/>
            <a:ext cx="10822941"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a:t>Click to edit master title style</a:t>
            </a:r>
          </a:p>
        </p:txBody>
      </p:sp>
    </p:spTree>
    <p:extLst>
      <p:ext uri="{BB962C8B-B14F-4D97-AF65-F5344CB8AC3E}">
        <p14:creationId xmlns:p14="http://schemas.microsoft.com/office/powerpoint/2010/main" val="370554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439801" y="-1"/>
            <a:ext cx="7752202" cy="6858000"/>
          </a:xfrm>
          <a:custGeom>
            <a:avLst/>
            <a:gdLst>
              <a:gd name="connsiteX0" fmla="*/ 0 w 7752202"/>
              <a:gd name="connsiteY0" fmla="*/ 0 h 6858000"/>
              <a:gd name="connsiteX1" fmla="*/ 7752202 w 7752202"/>
              <a:gd name="connsiteY1" fmla="*/ 0 h 6858000"/>
              <a:gd name="connsiteX2" fmla="*/ 7752202 w 7752202"/>
              <a:gd name="connsiteY2" fmla="*/ 6858000 h 6858000"/>
              <a:gd name="connsiteX3" fmla="*/ 0 w 77522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52202" h="6858000">
                <a:moveTo>
                  <a:pt x="0" y="0"/>
                </a:moveTo>
                <a:lnTo>
                  <a:pt x="7752202" y="0"/>
                </a:lnTo>
                <a:lnTo>
                  <a:pt x="7752202"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0873191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 y="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rtlCol="0">
            <a:noAutofit/>
          </a:bodyPr>
          <a:lstStyle/>
          <a:p>
            <a:pPr lvl="0"/>
            <a:endParaRPr lang="en-US" noProof="0"/>
          </a:p>
        </p:txBody>
      </p:sp>
      <p:sp>
        <p:nvSpPr>
          <p:cNvPr id="17" name="Picture Placeholder 16"/>
          <p:cNvSpPr>
            <a:spLocks noGrp="1"/>
          </p:cNvSpPr>
          <p:nvPr>
            <p:ph type="pic" sz="quarter" idx="11"/>
          </p:nvPr>
        </p:nvSpPr>
        <p:spPr>
          <a:xfrm>
            <a:off x="6096001" y="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1" y="342900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rtlCol="0">
            <a:noAutofit/>
          </a:bodyPr>
          <a:lstStyle/>
          <a:p>
            <a:pPr lvl="0"/>
            <a:endParaRPr lang="en-US" noProof="0"/>
          </a:p>
        </p:txBody>
      </p:sp>
      <p:sp>
        <p:nvSpPr>
          <p:cNvPr id="15" name="Picture Placeholder 14"/>
          <p:cNvSpPr>
            <a:spLocks noGrp="1"/>
          </p:cNvSpPr>
          <p:nvPr>
            <p:ph type="pic" sz="quarter" idx="13"/>
          </p:nvPr>
        </p:nvSpPr>
        <p:spPr>
          <a:xfrm>
            <a:off x="6096001" y="342900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rtlCol="0">
            <a:noAutofit/>
          </a:bodyPr>
          <a:lstStyle/>
          <a:p>
            <a:pPr lvl="0"/>
            <a:endParaRPr lang="en-US" noProof="0"/>
          </a:p>
        </p:txBody>
      </p:sp>
      <p:sp>
        <p:nvSpPr>
          <p:cNvPr id="2" name="Slide Number Placeholder 1">
            <a:extLst>
              <a:ext uri="{FF2B5EF4-FFF2-40B4-BE49-F238E27FC236}">
                <a16:creationId xmlns:a16="http://schemas.microsoft.com/office/drawing/2014/main" id="{EFA501B7-1787-43C2-8D19-42B867AA1E70}"/>
              </a:ext>
            </a:extLst>
          </p:cNvPr>
          <p:cNvSpPr>
            <a:spLocks noGrp="1"/>
          </p:cNvSpPr>
          <p:nvPr>
            <p:ph type="sldNum" sz="quarter" idx="14"/>
          </p:nvPr>
        </p:nvSpPr>
        <p:spPr/>
        <p:txBody>
          <a:bodyPr/>
          <a:lstStyle/>
          <a:p>
            <a:fld id="{F3BDBCB1-AAE6-2947-A82E-4EA4E39F932F}" type="slidenum">
              <a:rPr lang="en-US" smtClean="0"/>
              <a:pPr/>
              <a:t>‹#›</a:t>
            </a:fld>
            <a:endParaRPr lang="en-US"/>
          </a:p>
        </p:txBody>
      </p:sp>
    </p:spTree>
    <p:extLst>
      <p:ext uri="{BB962C8B-B14F-4D97-AF65-F5344CB8AC3E}">
        <p14:creationId xmlns:p14="http://schemas.microsoft.com/office/powerpoint/2010/main" val="326898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6489311" y="1144425"/>
            <a:ext cx="5274130" cy="5274131"/>
          </a:xfrm>
          <a:custGeom>
            <a:avLst/>
            <a:gdLst>
              <a:gd name="connsiteX0" fmla="*/ 2637065 w 5274130"/>
              <a:gd name="connsiteY0" fmla="*/ 0 h 5274131"/>
              <a:gd name="connsiteX1" fmla="*/ 5274130 w 5274130"/>
              <a:gd name="connsiteY1" fmla="*/ 2637066 h 5274131"/>
              <a:gd name="connsiteX2" fmla="*/ 2637065 w 5274130"/>
              <a:gd name="connsiteY2" fmla="*/ 5274131 h 5274131"/>
              <a:gd name="connsiteX3" fmla="*/ 0 w 5274130"/>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30" h="5274131">
                <a:moveTo>
                  <a:pt x="2637065" y="0"/>
                </a:moveTo>
                <a:lnTo>
                  <a:pt x="5274130" y="2637066"/>
                </a:lnTo>
                <a:lnTo>
                  <a:pt x="2637065" y="5274131"/>
                </a:lnTo>
                <a:lnTo>
                  <a:pt x="0" y="2637066"/>
                </a:lnTo>
                <a:close/>
              </a:path>
            </a:pathLst>
          </a:custGeom>
        </p:spPr>
        <p:txBody>
          <a:bodyPr rtlCol="0">
            <a:noAutofit/>
          </a:bodyPr>
          <a:lstStyle/>
          <a:p>
            <a:pPr lvl="0"/>
            <a:endParaRPr lang="en-US" noProof="0"/>
          </a:p>
        </p:txBody>
      </p:sp>
      <p:sp>
        <p:nvSpPr>
          <p:cNvPr id="16" name="Picture Placeholder 15"/>
          <p:cNvSpPr>
            <a:spLocks noGrp="1"/>
          </p:cNvSpPr>
          <p:nvPr>
            <p:ph type="pic" sz="quarter" idx="11"/>
          </p:nvPr>
        </p:nvSpPr>
        <p:spPr>
          <a:xfrm>
            <a:off x="3412734" y="4220999"/>
            <a:ext cx="5274130" cy="5274130"/>
          </a:xfrm>
          <a:custGeom>
            <a:avLst/>
            <a:gdLst>
              <a:gd name="connsiteX0" fmla="*/ 2637066 w 5274130"/>
              <a:gd name="connsiteY0" fmla="*/ 0 h 5274130"/>
              <a:gd name="connsiteX1" fmla="*/ 5274130 w 5274130"/>
              <a:gd name="connsiteY1" fmla="*/ 2637066 h 5274130"/>
              <a:gd name="connsiteX2" fmla="*/ 2637066 w 5274130"/>
              <a:gd name="connsiteY2" fmla="*/ 5274130 h 5274130"/>
              <a:gd name="connsiteX3" fmla="*/ 0 w 5274130"/>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30" h="5274130">
                <a:moveTo>
                  <a:pt x="2637066" y="0"/>
                </a:moveTo>
                <a:lnTo>
                  <a:pt x="5274130" y="2637066"/>
                </a:lnTo>
                <a:lnTo>
                  <a:pt x="2637066" y="5274130"/>
                </a:lnTo>
                <a:lnTo>
                  <a:pt x="0" y="2637066"/>
                </a:ln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9565885" y="-1932152"/>
            <a:ext cx="5274129" cy="5274131"/>
          </a:xfrm>
          <a:custGeom>
            <a:avLst/>
            <a:gdLst>
              <a:gd name="connsiteX0" fmla="*/ 2637065 w 5274129"/>
              <a:gd name="connsiteY0" fmla="*/ 0 h 5274131"/>
              <a:gd name="connsiteX1" fmla="*/ 5274129 w 5274129"/>
              <a:gd name="connsiteY1" fmla="*/ 2637066 h 5274131"/>
              <a:gd name="connsiteX2" fmla="*/ 2637065 w 5274129"/>
              <a:gd name="connsiteY2" fmla="*/ 5274131 h 5274131"/>
              <a:gd name="connsiteX3" fmla="*/ 0 w 5274129"/>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29" h="5274131">
                <a:moveTo>
                  <a:pt x="2637065" y="0"/>
                </a:moveTo>
                <a:lnTo>
                  <a:pt x="5274129" y="2637066"/>
                </a:lnTo>
                <a:lnTo>
                  <a:pt x="2637065" y="5274131"/>
                </a:lnTo>
                <a:lnTo>
                  <a:pt x="0" y="2637066"/>
                </a:lnTo>
                <a:close/>
              </a:path>
            </a:pathLst>
          </a:custGeom>
        </p:spPr>
        <p:txBody>
          <a:bodyPr rtlCol="0">
            <a:noAutofit/>
          </a:bodyPr>
          <a:lstStyle/>
          <a:p>
            <a:pPr lvl="0"/>
            <a:endParaRPr lang="en-US" noProof="0"/>
          </a:p>
        </p:txBody>
      </p:sp>
      <p:sp>
        <p:nvSpPr>
          <p:cNvPr id="15" name="Picture Placeholder 14"/>
          <p:cNvSpPr>
            <a:spLocks noGrp="1"/>
          </p:cNvSpPr>
          <p:nvPr>
            <p:ph type="pic" sz="quarter" idx="13"/>
          </p:nvPr>
        </p:nvSpPr>
        <p:spPr>
          <a:xfrm>
            <a:off x="9565886" y="4221000"/>
            <a:ext cx="5274129" cy="5274130"/>
          </a:xfrm>
          <a:custGeom>
            <a:avLst/>
            <a:gdLst>
              <a:gd name="connsiteX0" fmla="*/ 2637064 w 5274129"/>
              <a:gd name="connsiteY0" fmla="*/ 0 h 5274130"/>
              <a:gd name="connsiteX1" fmla="*/ 5274129 w 5274129"/>
              <a:gd name="connsiteY1" fmla="*/ 2637066 h 5274130"/>
              <a:gd name="connsiteX2" fmla="*/ 2637064 w 5274129"/>
              <a:gd name="connsiteY2" fmla="*/ 5274130 h 5274130"/>
              <a:gd name="connsiteX3" fmla="*/ 0 w 5274129"/>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29" h="5274130">
                <a:moveTo>
                  <a:pt x="2637064" y="0"/>
                </a:moveTo>
                <a:lnTo>
                  <a:pt x="5274129" y="2637066"/>
                </a:lnTo>
                <a:lnTo>
                  <a:pt x="2637064" y="5274130"/>
                </a:lnTo>
                <a:lnTo>
                  <a:pt x="0" y="2637066"/>
                </a:lnTo>
                <a:close/>
              </a:path>
            </a:pathLst>
          </a:custGeom>
        </p:spPr>
        <p:txBody>
          <a:bodyPr rtlCol="0">
            <a:noAutofit/>
          </a:bodyPr>
          <a:lstStyle/>
          <a:p>
            <a:pPr lvl="0"/>
            <a:endParaRPr lang="en-US" noProof="0"/>
          </a:p>
        </p:txBody>
      </p:sp>
      <p:sp>
        <p:nvSpPr>
          <p:cNvPr id="2" name="Slide Number Placeholder 1">
            <a:extLst>
              <a:ext uri="{FF2B5EF4-FFF2-40B4-BE49-F238E27FC236}">
                <a16:creationId xmlns:a16="http://schemas.microsoft.com/office/drawing/2014/main" id="{4F843636-3E32-40A0-AE09-B947AC590405}"/>
              </a:ext>
            </a:extLst>
          </p:cNvPr>
          <p:cNvSpPr>
            <a:spLocks noGrp="1"/>
          </p:cNvSpPr>
          <p:nvPr>
            <p:ph type="sldNum" sz="quarter" idx="14"/>
          </p:nvPr>
        </p:nvSpPr>
        <p:spPr/>
        <p:txBody>
          <a:bodyPr/>
          <a:lstStyle/>
          <a:p>
            <a:fld id="{F3BDBCB1-AAE6-2947-A82E-4EA4E39F932F}" type="slidenum">
              <a:rPr lang="en-US" smtClean="0"/>
              <a:pPr/>
              <a:t>‹#›</a:t>
            </a:fld>
            <a:endParaRPr lang="en-US"/>
          </a:p>
        </p:txBody>
      </p:sp>
    </p:spTree>
    <p:extLst>
      <p:ext uri="{BB962C8B-B14F-4D97-AF65-F5344CB8AC3E}">
        <p14:creationId xmlns:p14="http://schemas.microsoft.com/office/powerpoint/2010/main" val="19186838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 y="-1"/>
            <a:ext cx="4013201" cy="3064933"/>
          </a:xfrm>
        </p:spPr>
        <p:txBody>
          <a:bodyPr tIns="457200">
            <a:noAutofit/>
          </a:bodyPr>
          <a:lstStyle>
            <a:lvl1pPr marL="0" indent="0" algn="ctr">
              <a:buNone/>
              <a:defRPr sz="1797"/>
            </a:lvl1pPr>
            <a:lvl2pPr marL="456789" indent="0">
              <a:buNone/>
              <a:defRPr sz="2797"/>
            </a:lvl2pPr>
            <a:lvl3pPr marL="913578" indent="0">
              <a:buNone/>
              <a:defRPr sz="2397"/>
            </a:lvl3pPr>
            <a:lvl4pPr marL="1370367" indent="0">
              <a:buNone/>
              <a:defRPr sz="1997"/>
            </a:lvl4pPr>
            <a:lvl5pPr marL="1827155" indent="0">
              <a:buNone/>
              <a:defRPr sz="1997"/>
            </a:lvl5pPr>
            <a:lvl6pPr marL="2283943" indent="0">
              <a:buNone/>
              <a:defRPr sz="1997"/>
            </a:lvl6pPr>
            <a:lvl7pPr marL="2740732" indent="0">
              <a:buNone/>
              <a:defRPr sz="1997"/>
            </a:lvl7pPr>
            <a:lvl8pPr marL="3197520" indent="0">
              <a:buNone/>
              <a:defRPr sz="1997"/>
            </a:lvl8pPr>
            <a:lvl9pPr marL="3654309" indent="0">
              <a:buNone/>
              <a:defRPr sz="1997"/>
            </a:lvl9pPr>
          </a:lstStyle>
          <a:p>
            <a:r>
              <a:rPr lang="en-US"/>
              <a:t>Click icon to add picture</a:t>
            </a:r>
            <a:endParaRPr/>
          </a:p>
        </p:txBody>
      </p:sp>
      <p:sp>
        <p:nvSpPr>
          <p:cNvPr id="10" name="Picture Placeholder 2"/>
          <p:cNvSpPr>
            <a:spLocks noGrp="1"/>
          </p:cNvSpPr>
          <p:nvPr>
            <p:ph type="pic" idx="13"/>
          </p:nvPr>
        </p:nvSpPr>
        <p:spPr>
          <a:xfrm>
            <a:off x="8178802" y="-1"/>
            <a:ext cx="4013201" cy="3064933"/>
          </a:xfrm>
        </p:spPr>
        <p:txBody>
          <a:bodyPr tIns="457200">
            <a:noAutofit/>
          </a:bodyPr>
          <a:lstStyle>
            <a:lvl1pPr marL="0" indent="0" algn="ctr">
              <a:buNone/>
              <a:defRPr sz="1797"/>
            </a:lvl1pPr>
            <a:lvl2pPr marL="456789" indent="0">
              <a:buNone/>
              <a:defRPr sz="2797"/>
            </a:lvl2pPr>
            <a:lvl3pPr marL="913578" indent="0">
              <a:buNone/>
              <a:defRPr sz="2397"/>
            </a:lvl3pPr>
            <a:lvl4pPr marL="1370367" indent="0">
              <a:buNone/>
              <a:defRPr sz="1997"/>
            </a:lvl4pPr>
            <a:lvl5pPr marL="1827155" indent="0">
              <a:buNone/>
              <a:defRPr sz="1997"/>
            </a:lvl5pPr>
            <a:lvl6pPr marL="2283943" indent="0">
              <a:buNone/>
              <a:defRPr sz="1997"/>
            </a:lvl6pPr>
            <a:lvl7pPr marL="2740732" indent="0">
              <a:buNone/>
              <a:defRPr sz="1997"/>
            </a:lvl7pPr>
            <a:lvl8pPr marL="3197520" indent="0">
              <a:buNone/>
              <a:defRPr sz="1997"/>
            </a:lvl8pPr>
            <a:lvl9pPr marL="3654309" indent="0">
              <a:buNone/>
              <a:defRPr sz="1997"/>
            </a:lvl9pPr>
          </a:lstStyle>
          <a:p>
            <a:r>
              <a:rPr lang="en-US"/>
              <a:t>Click icon to add picture</a:t>
            </a:r>
            <a:endParaRPr/>
          </a:p>
        </p:txBody>
      </p:sp>
      <p:sp>
        <p:nvSpPr>
          <p:cNvPr id="11" name="Picture Placeholder 2"/>
          <p:cNvSpPr>
            <a:spLocks noGrp="1"/>
          </p:cNvSpPr>
          <p:nvPr>
            <p:ph type="pic" idx="14"/>
          </p:nvPr>
        </p:nvSpPr>
        <p:spPr>
          <a:xfrm>
            <a:off x="4089400" y="-1"/>
            <a:ext cx="4013201" cy="3064933"/>
          </a:xfrm>
        </p:spPr>
        <p:txBody>
          <a:bodyPr tIns="457200">
            <a:noAutofit/>
          </a:bodyPr>
          <a:lstStyle>
            <a:lvl1pPr marL="0" indent="0" algn="ctr">
              <a:buNone/>
              <a:defRPr sz="1797"/>
            </a:lvl1pPr>
            <a:lvl2pPr marL="456789" indent="0">
              <a:buNone/>
              <a:defRPr sz="2797"/>
            </a:lvl2pPr>
            <a:lvl3pPr marL="913578" indent="0">
              <a:buNone/>
              <a:defRPr sz="2397"/>
            </a:lvl3pPr>
            <a:lvl4pPr marL="1370367" indent="0">
              <a:buNone/>
              <a:defRPr sz="1997"/>
            </a:lvl4pPr>
            <a:lvl5pPr marL="1827155" indent="0">
              <a:buNone/>
              <a:defRPr sz="1997"/>
            </a:lvl5pPr>
            <a:lvl6pPr marL="2283943" indent="0">
              <a:buNone/>
              <a:defRPr sz="1997"/>
            </a:lvl6pPr>
            <a:lvl7pPr marL="2740732" indent="0">
              <a:buNone/>
              <a:defRPr sz="1997"/>
            </a:lvl7pPr>
            <a:lvl8pPr marL="3197520" indent="0">
              <a:buNone/>
              <a:defRPr sz="1997"/>
            </a:lvl8pPr>
            <a:lvl9pPr marL="3654309" indent="0">
              <a:buNone/>
              <a:defRPr sz="1997"/>
            </a:lvl9pPr>
          </a:lstStyle>
          <a:p>
            <a:r>
              <a:rPr lang="en-US"/>
              <a:t>Click icon to add picture</a:t>
            </a:r>
            <a:endParaRPr/>
          </a:p>
        </p:txBody>
      </p:sp>
      <p:sp>
        <p:nvSpPr>
          <p:cNvPr id="15" name="Picture Placeholder 2"/>
          <p:cNvSpPr>
            <a:spLocks noGrp="1"/>
          </p:cNvSpPr>
          <p:nvPr>
            <p:ph type="pic" idx="15"/>
          </p:nvPr>
        </p:nvSpPr>
        <p:spPr>
          <a:xfrm>
            <a:off x="-1" y="3793073"/>
            <a:ext cx="4013201" cy="3064933"/>
          </a:xfrm>
        </p:spPr>
        <p:txBody>
          <a:bodyPr tIns="457200">
            <a:noAutofit/>
          </a:bodyPr>
          <a:lstStyle>
            <a:lvl1pPr marL="0" indent="0" algn="ctr">
              <a:buNone/>
              <a:defRPr sz="1797"/>
            </a:lvl1pPr>
            <a:lvl2pPr marL="456789" indent="0">
              <a:buNone/>
              <a:defRPr sz="2797"/>
            </a:lvl2pPr>
            <a:lvl3pPr marL="913578" indent="0">
              <a:buNone/>
              <a:defRPr sz="2397"/>
            </a:lvl3pPr>
            <a:lvl4pPr marL="1370367" indent="0">
              <a:buNone/>
              <a:defRPr sz="1997"/>
            </a:lvl4pPr>
            <a:lvl5pPr marL="1827155" indent="0">
              <a:buNone/>
              <a:defRPr sz="1997"/>
            </a:lvl5pPr>
            <a:lvl6pPr marL="2283943" indent="0">
              <a:buNone/>
              <a:defRPr sz="1997"/>
            </a:lvl6pPr>
            <a:lvl7pPr marL="2740732" indent="0">
              <a:buNone/>
              <a:defRPr sz="1997"/>
            </a:lvl7pPr>
            <a:lvl8pPr marL="3197520" indent="0">
              <a:buNone/>
              <a:defRPr sz="1997"/>
            </a:lvl8pPr>
            <a:lvl9pPr marL="3654309" indent="0">
              <a:buNone/>
              <a:defRPr sz="1997"/>
            </a:lvl9pPr>
          </a:lstStyle>
          <a:p>
            <a:r>
              <a:rPr lang="en-US"/>
              <a:t>Click icon to add picture</a:t>
            </a:r>
            <a:endParaRPr/>
          </a:p>
        </p:txBody>
      </p:sp>
      <p:sp>
        <p:nvSpPr>
          <p:cNvPr id="16" name="Picture Placeholder 2"/>
          <p:cNvSpPr>
            <a:spLocks noGrp="1"/>
          </p:cNvSpPr>
          <p:nvPr>
            <p:ph type="pic" idx="16"/>
          </p:nvPr>
        </p:nvSpPr>
        <p:spPr>
          <a:xfrm>
            <a:off x="8178802" y="3793073"/>
            <a:ext cx="4013201" cy="3064933"/>
          </a:xfrm>
        </p:spPr>
        <p:txBody>
          <a:bodyPr tIns="457200">
            <a:noAutofit/>
          </a:bodyPr>
          <a:lstStyle>
            <a:lvl1pPr marL="0" indent="0" algn="ctr">
              <a:buNone/>
              <a:defRPr sz="1797"/>
            </a:lvl1pPr>
            <a:lvl2pPr marL="456789" indent="0">
              <a:buNone/>
              <a:defRPr sz="2797"/>
            </a:lvl2pPr>
            <a:lvl3pPr marL="913578" indent="0">
              <a:buNone/>
              <a:defRPr sz="2397"/>
            </a:lvl3pPr>
            <a:lvl4pPr marL="1370367" indent="0">
              <a:buNone/>
              <a:defRPr sz="1997"/>
            </a:lvl4pPr>
            <a:lvl5pPr marL="1827155" indent="0">
              <a:buNone/>
              <a:defRPr sz="1997"/>
            </a:lvl5pPr>
            <a:lvl6pPr marL="2283943" indent="0">
              <a:buNone/>
              <a:defRPr sz="1997"/>
            </a:lvl6pPr>
            <a:lvl7pPr marL="2740732" indent="0">
              <a:buNone/>
              <a:defRPr sz="1997"/>
            </a:lvl7pPr>
            <a:lvl8pPr marL="3197520" indent="0">
              <a:buNone/>
              <a:defRPr sz="1997"/>
            </a:lvl8pPr>
            <a:lvl9pPr marL="3654309" indent="0">
              <a:buNone/>
              <a:defRPr sz="1997"/>
            </a:lvl9pPr>
          </a:lstStyle>
          <a:p>
            <a:r>
              <a:rPr lang="en-US"/>
              <a:t>Click icon to add picture</a:t>
            </a:r>
            <a:endParaRPr/>
          </a:p>
        </p:txBody>
      </p:sp>
      <p:sp>
        <p:nvSpPr>
          <p:cNvPr id="17" name="Picture Placeholder 2"/>
          <p:cNvSpPr>
            <a:spLocks noGrp="1"/>
          </p:cNvSpPr>
          <p:nvPr>
            <p:ph type="pic" idx="17"/>
          </p:nvPr>
        </p:nvSpPr>
        <p:spPr>
          <a:xfrm>
            <a:off x="4089400" y="3793073"/>
            <a:ext cx="4013201" cy="3064933"/>
          </a:xfrm>
        </p:spPr>
        <p:txBody>
          <a:bodyPr tIns="457200">
            <a:noAutofit/>
          </a:bodyPr>
          <a:lstStyle>
            <a:lvl1pPr marL="0" indent="0" algn="ctr">
              <a:buNone/>
              <a:defRPr sz="1797"/>
            </a:lvl1pPr>
            <a:lvl2pPr marL="456789" indent="0">
              <a:buNone/>
              <a:defRPr sz="2797"/>
            </a:lvl2pPr>
            <a:lvl3pPr marL="913578" indent="0">
              <a:buNone/>
              <a:defRPr sz="2397"/>
            </a:lvl3pPr>
            <a:lvl4pPr marL="1370367" indent="0">
              <a:buNone/>
              <a:defRPr sz="1997"/>
            </a:lvl4pPr>
            <a:lvl5pPr marL="1827155" indent="0">
              <a:buNone/>
              <a:defRPr sz="1997"/>
            </a:lvl5pPr>
            <a:lvl6pPr marL="2283943" indent="0">
              <a:buNone/>
              <a:defRPr sz="1997"/>
            </a:lvl6pPr>
            <a:lvl7pPr marL="2740732" indent="0">
              <a:buNone/>
              <a:defRPr sz="1997"/>
            </a:lvl7pPr>
            <a:lvl8pPr marL="3197520" indent="0">
              <a:buNone/>
              <a:defRPr sz="1997"/>
            </a:lvl8pPr>
            <a:lvl9pPr marL="3654309" indent="0">
              <a:buNone/>
              <a:defRPr sz="1997"/>
            </a:lvl9pPr>
          </a:lstStyle>
          <a:p>
            <a:r>
              <a:rPr lang="en-US"/>
              <a:t>Click icon to add picture</a:t>
            </a:r>
            <a:endParaRPr/>
          </a:p>
        </p:txBody>
      </p:sp>
      <p:sp>
        <p:nvSpPr>
          <p:cNvPr id="2" name="Slide Number Placeholder 1">
            <a:extLst>
              <a:ext uri="{FF2B5EF4-FFF2-40B4-BE49-F238E27FC236}">
                <a16:creationId xmlns:a16="http://schemas.microsoft.com/office/drawing/2014/main" id="{B5590333-2EB2-4F71-9B90-D15E4929679E}"/>
              </a:ext>
            </a:extLst>
          </p:cNvPr>
          <p:cNvSpPr>
            <a:spLocks noGrp="1"/>
          </p:cNvSpPr>
          <p:nvPr>
            <p:ph type="sldNum" sz="quarter" idx="18"/>
          </p:nvPr>
        </p:nvSpPr>
        <p:spPr/>
        <p:txBody>
          <a:bodyPr/>
          <a:lstStyle/>
          <a:p>
            <a:fld id="{F3BDBCB1-AAE6-2947-A82E-4EA4E39F932F}" type="slidenum">
              <a:rPr lang="en-US" smtClean="0"/>
              <a:pPr/>
              <a:t>‹#›</a:t>
            </a:fld>
            <a:endParaRPr lang="en-US"/>
          </a:p>
        </p:txBody>
      </p:sp>
    </p:spTree>
    <p:extLst>
      <p:ext uri="{BB962C8B-B14F-4D97-AF65-F5344CB8AC3E}">
        <p14:creationId xmlns:p14="http://schemas.microsoft.com/office/powerpoint/2010/main" val="118980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B2E698-61E9-4998-852B-B9B6917EC272}"/>
              </a:ext>
            </a:extLst>
          </p:cNvPr>
          <p:cNvSpPr>
            <a:spLocks noGrp="1"/>
          </p:cNvSpPr>
          <p:nvPr>
            <p:ph type="sldNum" sz="quarter" idx="10"/>
          </p:nvPr>
        </p:nvSpPr>
        <p:spPr/>
        <p:txBody>
          <a:bodyPr/>
          <a:lstStyle/>
          <a:p>
            <a:fld id="{F3BDBCB1-AAE6-2947-A82E-4EA4E39F932F}" type="slidenum">
              <a:rPr lang="en-US" smtClean="0"/>
              <a:pPr/>
              <a:t>‹#›</a:t>
            </a:fld>
            <a:endParaRPr lang="en-US"/>
          </a:p>
        </p:txBody>
      </p:sp>
    </p:spTree>
    <p:extLst>
      <p:ext uri="{BB962C8B-B14F-4D97-AF65-F5344CB8AC3E}">
        <p14:creationId xmlns:p14="http://schemas.microsoft.com/office/powerpoint/2010/main" val="338824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 y="0"/>
            <a:ext cx="12192000" cy="6858000"/>
          </a:xfrm>
        </p:spPr>
        <p:txBody>
          <a:bodyPr/>
          <a:lstStyle/>
          <a:p>
            <a:endParaRPr lang="en-US"/>
          </a:p>
        </p:txBody>
      </p:sp>
      <p:sp>
        <p:nvSpPr>
          <p:cNvPr id="2" name="Slide Number Placeholder 1">
            <a:extLst>
              <a:ext uri="{FF2B5EF4-FFF2-40B4-BE49-F238E27FC236}">
                <a16:creationId xmlns:a16="http://schemas.microsoft.com/office/drawing/2014/main" id="{2422499D-D03E-4D6A-9B9B-701DDF239DFE}"/>
              </a:ext>
            </a:extLst>
          </p:cNvPr>
          <p:cNvSpPr>
            <a:spLocks noGrp="1"/>
          </p:cNvSpPr>
          <p:nvPr>
            <p:ph type="sldNum" sz="quarter" idx="11"/>
          </p:nvPr>
        </p:nvSpPr>
        <p:spPr/>
        <p:txBody>
          <a:bodyPr/>
          <a:lstStyle/>
          <a:p>
            <a:fld id="{F3BDBCB1-AAE6-2947-A82E-4EA4E39F932F}" type="slidenum">
              <a:rPr lang="en-US" smtClean="0"/>
              <a:pPr/>
              <a:t>‹#›</a:t>
            </a:fld>
            <a:endParaRPr lang="en-US"/>
          </a:p>
        </p:txBody>
      </p:sp>
    </p:spTree>
    <p:extLst>
      <p:ext uri="{BB962C8B-B14F-4D97-AF65-F5344CB8AC3E}">
        <p14:creationId xmlns:p14="http://schemas.microsoft.com/office/powerpoint/2010/main" val="300522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106449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12A80-9925-4950-A083-88204C8C24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8EAEA2-9F92-44AA-A15A-894774939A23}"/>
              </a:ext>
            </a:extLst>
          </p:cNvPr>
          <p:cNvSpPr>
            <a:spLocks noGrp="1"/>
          </p:cNvSpPr>
          <p:nvPr>
            <p:ph type="dt" sz="half" idx="10"/>
          </p:nvPr>
        </p:nvSpPr>
        <p:spPr>
          <a:xfrm>
            <a:off x="5283201" y="6478524"/>
            <a:ext cx="812800" cy="219456"/>
          </a:xfrm>
          <a:prstGeom prst="rect">
            <a:avLst/>
          </a:prstGeom>
        </p:spPr>
        <p:txBody>
          <a:bodyPr/>
          <a:lstStyle/>
          <a:p>
            <a:fld id="{26118FF3-9DA8-465E-8530-EBB1FB265004}" type="datetime1">
              <a:rPr lang="en-US" smtClean="0"/>
              <a:t>6/21/2022</a:t>
            </a:fld>
            <a:endParaRPr lang="en-US"/>
          </a:p>
        </p:txBody>
      </p:sp>
      <p:sp>
        <p:nvSpPr>
          <p:cNvPr id="4" name="Footer Placeholder 3">
            <a:extLst>
              <a:ext uri="{FF2B5EF4-FFF2-40B4-BE49-F238E27FC236}">
                <a16:creationId xmlns:a16="http://schemas.microsoft.com/office/drawing/2014/main" id="{DDE42025-8305-4C13-96E6-B44252AD2076}"/>
              </a:ext>
            </a:extLst>
          </p:cNvPr>
          <p:cNvSpPr>
            <a:spLocks noGrp="1"/>
          </p:cNvSpPr>
          <p:nvPr>
            <p:ph type="ftr" sz="quarter" idx="11"/>
          </p:nvPr>
        </p:nvSpPr>
        <p:spPr/>
        <p:txBody>
          <a:bodyPr/>
          <a:lstStyle/>
          <a:p>
            <a:r>
              <a:rPr lang="en-US"/>
              <a:t>© Copyright 2021 HP Development Company, L.P. The information contained herein is subject to change without notice.</a:t>
            </a:r>
          </a:p>
        </p:txBody>
      </p:sp>
      <p:sp>
        <p:nvSpPr>
          <p:cNvPr id="5" name="Slide Number Placeholder 4">
            <a:extLst>
              <a:ext uri="{FF2B5EF4-FFF2-40B4-BE49-F238E27FC236}">
                <a16:creationId xmlns:a16="http://schemas.microsoft.com/office/drawing/2014/main" id="{34244D2D-ECBD-4E2C-9A00-E851BD245CDC}"/>
              </a:ext>
            </a:extLst>
          </p:cNvPr>
          <p:cNvSpPr>
            <a:spLocks noGrp="1"/>
          </p:cNvSpPr>
          <p:nvPr>
            <p:ph type="sldNum" sz="quarter" idx="12"/>
          </p:nvPr>
        </p:nvSpPr>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362720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 y="342900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313231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 y="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7" name="Picture Placeholder 16"/>
          <p:cNvSpPr>
            <a:spLocks noGrp="1"/>
          </p:cNvSpPr>
          <p:nvPr>
            <p:ph type="pic" sz="quarter" idx="11"/>
          </p:nvPr>
        </p:nvSpPr>
        <p:spPr>
          <a:xfrm>
            <a:off x="6096001" y="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1" y="342900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5" name="Picture Placeholder 14"/>
          <p:cNvSpPr>
            <a:spLocks noGrp="1"/>
          </p:cNvSpPr>
          <p:nvPr>
            <p:ph type="pic" sz="quarter" idx="13"/>
          </p:nvPr>
        </p:nvSpPr>
        <p:spPr>
          <a:xfrm>
            <a:off x="6096001" y="342900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419201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096001" y="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398303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332890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096001" y="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7" name="Picture Placeholder 6"/>
          <p:cNvSpPr>
            <a:spLocks noGrp="1"/>
          </p:cNvSpPr>
          <p:nvPr>
            <p:ph type="pic" sz="quarter" idx="13"/>
          </p:nvPr>
        </p:nvSpPr>
        <p:spPr>
          <a:xfrm>
            <a:off x="6096001" y="342900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103733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7" name="Picture Placeholder 6"/>
          <p:cNvSpPr>
            <a:spLocks noGrp="1"/>
          </p:cNvSpPr>
          <p:nvPr>
            <p:ph type="pic" sz="quarter" idx="12"/>
          </p:nvPr>
        </p:nvSpPr>
        <p:spPr>
          <a:xfrm>
            <a:off x="1" y="3429000"/>
            <a:ext cx="6096001"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353470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710618" y="0"/>
            <a:ext cx="4481383" cy="6858000"/>
          </a:xfrm>
          <a:custGeom>
            <a:avLst/>
            <a:gdLst>
              <a:gd name="connsiteX0" fmla="*/ 0 w 4481383"/>
              <a:gd name="connsiteY0" fmla="*/ 0 h 6858000"/>
              <a:gd name="connsiteX1" fmla="*/ 4481383 w 4481383"/>
              <a:gd name="connsiteY1" fmla="*/ 0 h 6858000"/>
              <a:gd name="connsiteX2" fmla="*/ 4481383 w 4481383"/>
              <a:gd name="connsiteY2" fmla="*/ 6858000 h 6858000"/>
              <a:gd name="connsiteX3" fmla="*/ 0 w 44813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1383" h="6858000">
                <a:moveTo>
                  <a:pt x="0" y="0"/>
                </a:moveTo>
                <a:lnTo>
                  <a:pt x="4481383" y="0"/>
                </a:lnTo>
                <a:lnTo>
                  <a:pt x="448138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36919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481383" cy="6858000"/>
          </a:xfrm>
          <a:custGeom>
            <a:avLst/>
            <a:gdLst>
              <a:gd name="connsiteX0" fmla="*/ 0 w 4481383"/>
              <a:gd name="connsiteY0" fmla="*/ 0 h 6858000"/>
              <a:gd name="connsiteX1" fmla="*/ 4481383 w 4481383"/>
              <a:gd name="connsiteY1" fmla="*/ 0 h 6858000"/>
              <a:gd name="connsiteX2" fmla="*/ 4481383 w 4481383"/>
              <a:gd name="connsiteY2" fmla="*/ 6858000 h 6858000"/>
              <a:gd name="connsiteX3" fmla="*/ 0 w 44813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1383" h="6858000">
                <a:moveTo>
                  <a:pt x="0" y="0"/>
                </a:moveTo>
                <a:lnTo>
                  <a:pt x="4481383" y="0"/>
                </a:lnTo>
                <a:lnTo>
                  <a:pt x="4481383" y="6858000"/>
                </a:lnTo>
                <a:lnTo>
                  <a:pt x="0" y="6858000"/>
                </a:lnTo>
                <a:close/>
              </a:path>
            </a:pathLst>
          </a:custGeom>
        </p:spPr>
        <p:txBody>
          <a:bodyPr wrap="square">
            <a:noAutofit/>
          </a:bodyPr>
          <a:lstStyle/>
          <a:p>
            <a:endParaRPr lang="en-US"/>
          </a:p>
        </p:txBody>
      </p:sp>
      <p:sp>
        <p:nvSpPr>
          <p:cNvPr id="2" name="Slide Number Placeholder 1">
            <a:extLst>
              <a:ext uri="{FF2B5EF4-FFF2-40B4-BE49-F238E27FC236}">
                <a16:creationId xmlns:a16="http://schemas.microsoft.com/office/drawing/2014/main" id="{9E7B2C45-EC12-4379-ACD8-D5C63E6F0DB4}"/>
              </a:ext>
            </a:extLst>
          </p:cNvPr>
          <p:cNvSpPr>
            <a:spLocks noGrp="1"/>
          </p:cNvSpPr>
          <p:nvPr>
            <p:ph type="sldNum" sz="quarter" idx="11"/>
          </p:nvPr>
        </p:nvSpPr>
        <p:spPr/>
        <p:txBody>
          <a:bodyPr/>
          <a:lstStyle/>
          <a:p>
            <a:fld id="{F3BDBCB1-AAE6-2947-A82E-4EA4E39F932F}" type="slidenum">
              <a:rPr lang="en-US" smtClean="0"/>
              <a:pPr/>
              <a:t>‹#›</a:t>
            </a:fld>
            <a:endParaRPr lang="en-US"/>
          </a:p>
        </p:txBody>
      </p:sp>
    </p:spTree>
    <p:extLst>
      <p:ext uri="{BB962C8B-B14F-4D97-AF65-F5344CB8AC3E}">
        <p14:creationId xmlns:p14="http://schemas.microsoft.com/office/powerpoint/2010/main" val="169072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54605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94658" y="794661"/>
            <a:ext cx="10602685" cy="5268685"/>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txBody>
          <a:bodyPr wrap="square">
            <a:noAutofit/>
          </a:bodyPr>
          <a:lstStyle/>
          <a:p>
            <a:endParaRPr lang="en-US"/>
          </a:p>
        </p:txBody>
      </p:sp>
    </p:spTree>
    <p:extLst>
      <p:ext uri="{BB962C8B-B14F-4D97-AF65-F5344CB8AC3E}">
        <p14:creationId xmlns:p14="http://schemas.microsoft.com/office/powerpoint/2010/main" val="4063899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19339" y="334617"/>
            <a:ext cx="9693473" cy="762000"/>
          </a:xfrm>
        </p:spPr>
        <p:txBody>
          <a:bodyPr/>
          <a:lstStyle/>
          <a:p>
            <a:r>
              <a:rPr lang="en-GB"/>
              <a:t>CLICK TO EDIT MASTER TITLE STYLE</a:t>
            </a:r>
          </a:p>
        </p:txBody>
      </p:sp>
      <p:sp>
        <p:nvSpPr>
          <p:cNvPr id="4" name="Date Placeholder 3"/>
          <p:cNvSpPr>
            <a:spLocks noGrp="1"/>
          </p:cNvSpPr>
          <p:nvPr>
            <p:ph type="dt" sz="half" idx="10"/>
          </p:nvPr>
        </p:nvSpPr>
        <p:spPr>
          <a:xfrm>
            <a:off x="5283201" y="6478524"/>
            <a:ext cx="812800" cy="219456"/>
          </a:xfrm>
          <a:prstGeom prst="rect">
            <a:avLst/>
          </a:prstGeom>
        </p:spPr>
        <p:txBody>
          <a:bodyPr/>
          <a:lstStyle/>
          <a:p>
            <a:fld id="{02072A04-1593-41E7-90FD-0012A80FCFC6}" type="datetime1">
              <a:rPr lang="en-US"/>
              <a:t>6/21/2022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
        <p:nvSpPr>
          <p:cNvPr id="8" name="Text Placeholder 7"/>
          <p:cNvSpPr>
            <a:spLocks noGrp="1"/>
          </p:cNvSpPr>
          <p:nvPr>
            <p:ph type="body" sz="quarter" idx="13" hasCustomPrompt="1"/>
          </p:nvPr>
        </p:nvSpPr>
        <p:spPr>
          <a:xfrm>
            <a:off x="1819339" y="1133856"/>
            <a:ext cx="9693473" cy="274320"/>
          </a:xfrm>
        </p:spPr>
        <p:txBody>
          <a:bodyPr>
            <a:noAutofit/>
          </a:bodyPr>
          <a:lstStyle>
            <a:lvl1pPr marL="0" indent="0">
              <a:spcBef>
                <a:spcPts val="0"/>
              </a:spcBef>
              <a:buNone/>
              <a:defRPr sz="1797" spc="300">
                <a:solidFill>
                  <a:schemeClr val="tx1"/>
                </a:solidFill>
              </a:defRPr>
            </a:lvl1pPr>
            <a:lvl2pPr marL="0" indent="0">
              <a:spcBef>
                <a:spcPts val="0"/>
              </a:spcBef>
              <a:buNone/>
              <a:defRPr sz="1797"/>
            </a:lvl2pPr>
            <a:lvl3pPr marL="0" indent="0">
              <a:spcBef>
                <a:spcPts val="0"/>
              </a:spcBef>
              <a:buNone/>
              <a:defRPr sz="1797"/>
            </a:lvl3pPr>
            <a:lvl4pPr marL="0" indent="0">
              <a:spcBef>
                <a:spcPts val="0"/>
              </a:spcBef>
              <a:buNone/>
              <a:defRPr sz="1797"/>
            </a:lvl4pPr>
            <a:lvl5pPr marL="0" indent="0">
              <a:spcBef>
                <a:spcPts val="0"/>
              </a:spcBef>
              <a:buNone/>
              <a:defRPr sz="1797"/>
            </a:lvl5pPr>
            <a:lvl6pPr marL="0" indent="0">
              <a:spcBef>
                <a:spcPts val="0"/>
              </a:spcBef>
              <a:buNone/>
              <a:defRPr sz="1797"/>
            </a:lvl6pPr>
            <a:lvl7pPr marL="0" indent="0">
              <a:spcBef>
                <a:spcPts val="0"/>
              </a:spcBef>
              <a:buNone/>
              <a:defRPr sz="1797"/>
            </a:lvl7pPr>
            <a:lvl8pPr marL="0" indent="0">
              <a:spcBef>
                <a:spcPts val="0"/>
              </a:spcBef>
              <a:buNone/>
              <a:defRPr sz="1797"/>
            </a:lvl8pPr>
            <a:lvl9pPr marL="0" indent="0">
              <a:spcBef>
                <a:spcPts val="0"/>
              </a:spcBef>
              <a:buNone/>
              <a:defRPr sz="1797"/>
            </a:lvl9pPr>
          </a:lstStyle>
          <a:p>
            <a:pPr lvl="0"/>
            <a:r>
              <a:rPr lang="en-GB"/>
              <a:t>CLICK TO ADD SUBTITLE</a:t>
            </a:r>
          </a:p>
        </p:txBody>
      </p:sp>
      <p:sp>
        <p:nvSpPr>
          <p:cNvPr id="3" name="Content Placeholder 2"/>
          <p:cNvSpPr>
            <a:spLocks noGrp="1"/>
          </p:cNvSpPr>
          <p:nvPr>
            <p:ph idx="1"/>
          </p:nvPr>
        </p:nvSpPr>
        <p:spPr>
          <a:xfrm>
            <a:off x="1819337" y="1676401"/>
            <a:ext cx="9763064" cy="44196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Tree>
    <p:extLst>
      <p:ext uri="{BB962C8B-B14F-4D97-AF65-F5344CB8AC3E}">
        <p14:creationId xmlns:p14="http://schemas.microsoft.com/office/powerpoint/2010/main" val="129093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0DE720E-C72B-42F0-AD69-52D60E3C605E}" type="slidenum">
              <a:rPr lang="en-US" smtClean="0">
                <a:solidFill>
                  <a:prstClr val="white"/>
                </a:solidFill>
              </a:rPr>
              <a:pPr/>
              <a:t>‹#›</a:t>
            </a:fld>
            <a:endParaRPr lang="en-US">
              <a:solidFill>
                <a:prstClr val="white"/>
              </a:solidFill>
            </a:endParaRPr>
          </a:p>
        </p:txBody>
      </p:sp>
      <p:sp>
        <p:nvSpPr>
          <p:cNvPr id="4" name="Footer Placeholder 3"/>
          <p:cNvSpPr>
            <a:spLocks noGrp="1"/>
          </p:cNvSpPr>
          <p:nvPr>
            <p:ph type="ftr" sz="quarter" idx="11"/>
          </p:nvPr>
        </p:nvSpPr>
        <p:spPr/>
        <p:txBody>
          <a:bodyPr/>
          <a:lstStyle/>
          <a:p>
            <a:pPr defTabSz="1217707"/>
            <a:r>
              <a:rPr lang="en-US" kern="0">
                <a:solidFill>
                  <a:prstClr val="white"/>
                </a:solidFill>
              </a:rPr>
              <a:t>© 2019 HP Development Company, LP.</a:t>
            </a:r>
          </a:p>
        </p:txBody>
      </p:sp>
    </p:spTree>
    <p:extLst>
      <p:ext uri="{BB962C8B-B14F-4D97-AF65-F5344CB8AC3E}">
        <p14:creationId xmlns:p14="http://schemas.microsoft.com/office/powerpoint/2010/main" val="362688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4-column">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03C60423-EDB3-7540-BB0D-3B85E88CB2D5}"/>
              </a:ext>
            </a:extLst>
          </p:cNvPr>
          <p:cNvSpPr>
            <a:spLocks noGrp="1"/>
          </p:cNvSpPr>
          <p:nvPr>
            <p:ph type="body" sz="quarter" idx="13"/>
          </p:nvPr>
        </p:nvSpPr>
        <p:spPr>
          <a:xfrm>
            <a:off x="9152550" y="3486548"/>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4">
            <a:extLst>
              <a:ext uri="{FF2B5EF4-FFF2-40B4-BE49-F238E27FC236}">
                <a16:creationId xmlns:a16="http://schemas.microsoft.com/office/drawing/2014/main" id="{0D84BAD7-1EE2-2D4E-AE72-5EB5092F8F65}"/>
              </a:ext>
            </a:extLst>
          </p:cNvPr>
          <p:cNvSpPr>
            <a:spLocks noGrp="1"/>
          </p:cNvSpPr>
          <p:nvPr>
            <p:ph type="body" sz="quarter" idx="14" hasCustomPrompt="1"/>
          </p:nvPr>
        </p:nvSpPr>
        <p:spPr>
          <a:xfrm>
            <a:off x="9143013" y="2875025"/>
            <a:ext cx="2492342" cy="496432"/>
          </a:xfrm>
        </p:spPr>
        <p:txBody>
          <a:bodyPr>
            <a:normAutofit/>
          </a:bodyPr>
          <a:lstStyle>
            <a:lvl1pPr marL="0" indent="0">
              <a:buNone/>
              <a:defRPr sz="1600" spc="300"/>
            </a:lvl1pPr>
            <a:lvl2pPr marL="456926" indent="0">
              <a:buNone/>
              <a:defRPr sz="1600"/>
            </a:lvl2pPr>
            <a:lvl3pPr marL="913852" indent="0">
              <a:buNone/>
              <a:defRPr sz="1600"/>
            </a:lvl3pPr>
            <a:lvl4pPr marL="1370778" indent="0">
              <a:buNone/>
              <a:defRPr sz="1600"/>
            </a:lvl4pPr>
            <a:lvl5pPr marL="1827703"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ABCAB166-A794-F242-BF0D-BE8990903644}"/>
              </a:ext>
            </a:extLst>
          </p:cNvPr>
          <p:cNvSpPr>
            <a:spLocks noGrp="1"/>
          </p:cNvSpPr>
          <p:nvPr>
            <p:ph type="body" sz="quarter" idx="11"/>
          </p:nvPr>
        </p:nvSpPr>
        <p:spPr>
          <a:xfrm>
            <a:off x="614768" y="3486548"/>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4">
            <a:extLst>
              <a:ext uri="{FF2B5EF4-FFF2-40B4-BE49-F238E27FC236}">
                <a16:creationId xmlns:a16="http://schemas.microsoft.com/office/drawing/2014/main" id="{18F4C01F-EEB7-7847-81D1-36DEEB830796}"/>
              </a:ext>
            </a:extLst>
          </p:cNvPr>
          <p:cNvSpPr>
            <a:spLocks noGrp="1"/>
          </p:cNvSpPr>
          <p:nvPr>
            <p:ph type="body" sz="quarter" idx="12" hasCustomPrompt="1"/>
          </p:nvPr>
        </p:nvSpPr>
        <p:spPr>
          <a:xfrm>
            <a:off x="605227" y="2875025"/>
            <a:ext cx="2492342" cy="496432"/>
          </a:xfrm>
        </p:spPr>
        <p:txBody>
          <a:bodyPr>
            <a:normAutofit/>
          </a:bodyPr>
          <a:lstStyle>
            <a:lvl1pPr marL="0" indent="0">
              <a:buNone/>
              <a:defRPr sz="1600" spc="300"/>
            </a:lvl1pPr>
            <a:lvl2pPr marL="456926" indent="0">
              <a:buNone/>
              <a:defRPr sz="1600"/>
            </a:lvl2pPr>
            <a:lvl3pPr marL="913852" indent="0">
              <a:buNone/>
              <a:defRPr sz="1600"/>
            </a:lvl3pPr>
            <a:lvl4pPr marL="1370778" indent="0">
              <a:buNone/>
              <a:defRPr sz="1600"/>
            </a:lvl4pPr>
            <a:lvl5pPr marL="1827703"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546654"/>
            <a:ext cx="10515600" cy="682153"/>
          </a:xfrm>
        </p:spPr>
        <p:txBody>
          <a:bodyPr/>
          <a:lstStyle>
            <a:lvl1pPr algn="ctr">
              <a:defRPr/>
            </a:lvl1pPr>
          </a:lstStyle>
          <a:p>
            <a:r>
              <a:rPr lang="en-US"/>
              <a:t>CLICK TO EDIT MASTER TITLE STYLE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1" y="1248534"/>
            <a:ext cx="10515600" cy="641466"/>
          </a:xfrm>
        </p:spPr>
        <p:txBody>
          <a:bodyPr/>
          <a:lstStyle>
            <a:lvl1pPr marL="0" indent="0" algn="ctr">
              <a:buNone/>
              <a:defRPr spc="300"/>
            </a:lvl1pPr>
            <a:lvl2pPr marL="456926" indent="0" algn="ctr">
              <a:buNone/>
              <a:defRPr spc="300"/>
            </a:lvl2pPr>
            <a:lvl3pPr marL="913852" indent="0" algn="ctr">
              <a:buNone/>
              <a:defRPr spc="300"/>
            </a:lvl3pPr>
            <a:lvl4pPr marL="1370778" indent="0" algn="ctr">
              <a:buNone/>
              <a:defRPr spc="300"/>
            </a:lvl4pPr>
            <a:lvl5pPr marL="1827703" indent="0" algn="ctr">
              <a:buNone/>
              <a:defRPr spc="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ight Triangle 2">
            <a:extLst>
              <a:ext uri="{FF2B5EF4-FFF2-40B4-BE49-F238E27FC236}">
                <a16:creationId xmlns:a16="http://schemas.microsoft.com/office/drawing/2014/main" id="{84B7AF2D-B0A3-9E4A-878F-BE7844A82009}"/>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a:solidFill>
                <a:prstClr val="white"/>
              </a:solidFill>
              <a:latin typeface="HP Simplified Light"/>
            </a:endParaRPr>
          </a:p>
        </p:txBody>
      </p:sp>
      <p:cxnSp>
        <p:nvCxnSpPr>
          <p:cNvPr id="12" name="Straight Connector 11">
            <a:extLst>
              <a:ext uri="{FF2B5EF4-FFF2-40B4-BE49-F238E27FC236}">
                <a16:creationId xmlns:a16="http://schemas.microsoft.com/office/drawing/2014/main" id="{DAD7C9EC-EA3E-D144-9DBA-E4128A97BEF9}"/>
              </a:ext>
            </a:extLst>
          </p:cNvPr>
          <p:cNvCxnSpPr>
            <a:cxnSpLocks/>
          </p:cNvCxnSpPr>
          <p:nvPr userDrawn="1"/>
        </p:nvCxnSpPr>
        <p:spPr>
          <a:xfrm>
            <a:off x="3110934" y="2689830"/>
            <a:ext cx="0" cy="2455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CE7B0AC-45FA-C748-9B74-9BE3D320F0D7}"/>
              </a:ext>
            </a:extLst>
          </p:cNvPr>
          <p:cNvCxnSpPr>
            <a:cxnSpLocks/>
          </p:cNvCxnSpPr>
          <p:nvPr userDrawn="1"/>
        </p:nvCxnSpPr>
        <p:spPr>
          <a:xfrm>
            <a:off x="5945574" y="2689830"/>
            <a:ext cx="0" cy="2455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67153F-3190-FA46-9172-114B7AED43B0}"/>
              </a:ext>
            </a:extLst>
          </p:cNvPr>
          <p:cNvCxnSpPr>
            <a:cxnSpLocks/>
          </p:cNvCxnSpPr>
          <p:nvPr userDrawn="1"/>
        </p:nvCxnSpPr>
        <p:spPr>
          <a:xfrm>
            <a:off x="8837364" y="2689830"/>
            <a:ext cx="0" cy="2455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5C7EEBDE-FDD6-B64B-8DC9-E2BA5BB96524}"/>
              </a:ext>
            </a:extLst>
          </p:cNvPr>
          <p:cNvSpPr>
            <a:spLocks noGrp="1"/>
          </p:cNvSpPr>
          <p:nvPr>
            <p:ph type="body" sz="quarter" idx="15"/>
          </p:nvPr>
        </p:nvSpPr>
        <p:spPr>
          <a:xfrm>
            <a:off x="3461875" y="3486548"/>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4">
            <a:extLst>
              <a:ext uri="{FF2B5EF4-FFF2-40B4-BE49-F238E27FC236}">
                <a16:creationId xmlns:a16="http://schemas.microsoft.com/office/drawing/2014/main" id="{F981F59B-6091-E24E-A22C-8C38961C9899}"/>
              </a:ext>
            </a:extLst>
          </p:cNvPr>
          <p:cNvSpPr>
            <a:spLocks noGrp="1"/>
          </p:cNvSpPr>
          <p:nvPr>
            <p:ph type="body" sz="quarter" idx="16" hasCustomPrompt="1"/>
          </p:nvPr>
        </p:nvSpPr>
        <p:spPr>
          <a:xfrm>
            <a:off x="3452338" y="2875025"/>
            <a:ext cx="2492342" cy="496432"/>
          </a:xfrm>
        </p:spPr>
        <p:txBody>
          <a:bodyPr>
            <a:normAutofit/>
          </a:bodyPr>
          <a:lstStyle>
            <a:lvl1pPr marL="0" indent="0">
              <a:buNone/>
              <a:defRPr sz="1600" spc="300"/>
            </a:lvl1pPr>
            <a:lvl2pPr marL="456926" indent="0">
              <a:buNone/>
              <a:defRPr sz="1600"/>
            </a:lvl2pPr>
            <a:lvl3pPr marL="913852" indent="0">
              <a:buNone/>
              <a:defRPr sz="1600"/>
            </a:lvl3pPr>
            <a:lvl4pPr marL="1370778" indent="0">
              <a:buNone/>
              <a:defRPr sz="1600"/>
            </a:lvl4pPr>
            <a:lvl5pPr marL="1827703"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4">
            <a:extLst>
              <a:ext uri="{FF2B5EF4-FFF2-40B4-BE49-F238E27FC236}">
                <a16:creationId xmlns:a16="http://schemas.microsoft.com/office/drawing/2014/main" id="{B4627DA8-C865-2F45-A74D-08F9DD2D84F0}"/>
              </a:ext>
            </a:extLst>
          </p:cNvPr>
          <p:cNvSpPr>
            <a:spLocks noGrp="1"/>
          </p:cNvSpPr>
          <p:nvPr>
            <p:ph type="body" sz="quarter" idx="17"/>
          </p:nvPr>
        </p:nvSpPr>
        <p:spPr>
          <a:xfrm>
            <a:off x="6336835" y="3486548"/>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4">
            <a:extLst>
              <a:ext uri="{FF2B5EF4-FFF2-40B4-BE49-F238E27FC236}">
                <a16:creationId xmlns:a16="http://schemas.microsoft.com/office/drawing/2014/main" id="{07E9944B-CCC2-E940-9665-0F404A7EFEFB}"/>
              </a:ext>
            </a:extLst>
          </p:cNvPr>
          <p:cNvSpPr>
            <a:spLocks noGrp="1"/>
          </p:cNvSpPr>
          <p:nvPr>
            <p:ph type="body" sz="quarter" idx="18" hasCustomPrompt="1"/>
          </p:nvPr>
        </p:nvSpPr>
        <p:spPr>
          <a:xfrm>
            <a:off x="6327294" y="2875025"/>
            <a:ext cx="2492342" cy="496432"/>
          </a:xfrm>
        </p:spPr>
        <p:txBody>
          <a:bodyPr>
            <a:normAutofit/>
          </a:bodyPr>
          <a:lstStyle>
            <a:lvl1pPr marL="0" indent="0">
              <a:buNone/>
              <a:defRPr sz="1600" spc="300"/>
            </a:lvl1pPr>
            <a:lvl2pPr marL="456926" indent="0">
              <a:buNone/>
              <a:defRPr sz="1600"/>
            </a:lvl2pPr>
            <a:lvl3pPr marL="913852" indent="0">
              <a:buNone/>
              <a:defRPr sz="1600"/>
            </a:lvl3pPr>
            <a:lvl4pPr marL="1370778" indent="0">
              <a:buNone/>
              <a:defRPr sz="1600"/>
            </a:lvl4pPr>
            <a:lvl5pPr marL="1827703"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4">
            <a:extLst>
              <a:ext uri="{FF2B5EF4-FFF2-40B4-BE49-F238E27FC236}">
                <a16:creationId xmlns:a16="http://schemas.microsoft.com/office/drawing/2014/main" id="{5C5D650A-807D-DE47-942C-24CD481DAC02}"/>
              </a:ext>
            </a:extLst>
          </p:cNvPr>
          <p:cNvSpPr>
            <a:spLocks noGrp="1"/>
          </p:cNvSpPr>
          <p:nvPr>
            <p:ph type="ftr" sz="quarter" idx="3"/>
          </p:nvPr>
        </p:nvSpPr>
        <p:spPr>
          <a:xfrm>
            <a:off x="447830" y="6470653"/>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270179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Headline W/ Triangle Left Alig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699052"/>
            <a:ext cx="10515600" cy="682153"/>
          </a:xfrm>
        </p:spPr>
        <p:txBody>
          <a:bodyPr/>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1" y="1400934"/>
            <a:ext cx="10515600" cy="641466"/>
          </a:xfrm>
        </p:spPr>
        <p:txBody>
          <a:bodyPr/>
          <a:lstStyle>
            <a:lvl1pPr marL="0" indent="0" algn="l">
              <a:buNone/>
              <a:defRPr spc="300"/>
            </a:lvl1pPr>
            <a:lvl2pPr marL="456926" indent="0" algn="l">
              <a:buNone/>
              <a:defRPr spc="300"/>
            </a:lvl2pPr>
            <a:lvl3pPr marL="913852" indent="0" algn="l">
              <a:buNone/>
              <a:defRPr spc="300"/>
            </a:lvl3pPr>
            <a:lvl4pPr marL="1370778" indent="0" algn="l">
              <a:buNone/>
              <a:defRPr spc="300"/>
            </a:lvl4pPr>
            <a:lvl5pPr marL="1827703" indent="0" algn="l">
              <a:buNone/>
              <a:defRPr spc="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ight Triangle 7">
            <a:extLst>
              <a:ext uri="{FF2B5EF4-FFF2-40B4-BE49-F238E27FC236}">
                <a16:creationId xmlns:a16="http://schemas.microsoft.com/office/drawing/2014/main" id="{37C3FE1D-EB83-534A-9802-00FFAB357CDA}"/>
              </a:ext>
            </a:extLst>
          </p:cNvPr>
          <p:cNvSpPr/>
          <p:nvPr userDrawn="1"/>
        </p:nvSpPr>
        <p:spPr>
          <a:xfrm rot="13500000">
            <a:off x="-228865" y="793852"/>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a:solidFill>
                <a:prstClr val="white"/>
              </a:solidFill>
              <a:latin typeface="HP Simplified Light"/>
            </a:endParaRPr>
          </a:p>
        </p:txBody>
      </p:sp>
      <p:sp>
        <p:nvSpPr>
          <p:cNvPr id="9" name="Footer Placeholder 4">
            <a:extLst>
              <a:ext uri="{FF2B5EF4-FFF2-40B4-BE49-F238E27FC236}">
                <a16:creationId xmlns:a16="http://schemas.microsoft.com/office/drawing/2014/main" id="{90C96CB6-8EED-1641-963C-1C91B4B299AF}"/>
              </a:ext>
            </a:extLst>
          </p:cNvPr>
          <p:cNvSpPr>
            <a:spLocks noGrp="1"/>
          </p:cNvSpPr>
          <p:nvPr>
            <p:ph type="ftr" sz="quarter" idx="3"/>
          </p:nvPr>
        </p:nvSpPr>
        <p:spPr>
          <a:xfrm>
            <a:off x="447830" y="6470653"/>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24667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03ABD-D428-5E4C-A3D7-D36C249B142E}"/>
              </a:ext>
            </a:extLst>
          </p:cNvPr>
          <p:cNvSpPr/>
          <p:nvPr userDrawn="1"/>
        </p:nvSpPr>
        <p:spPr>
          <a:xfrm>
            <a:off x="575850" y="765541"/>
            <a:ext cx="2759003" cy="2757595"/>
          </a:xfrm>
          <a:prstGeom prst="rect">
            <a:avLst/>
          </a:pr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030"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5" name="Rectangle 4">
            <a:extLst>
              <a:ext uri="{FF2B5EF4-FFF2-40B4-BE49-F238E27FC236}">
                <a16:creationId xmlns:a16="http://schemas.microsoft.com/office/drawing/2014/main" id="{E9349185-9515-0449-AD11-CAAEF5F87EEB}"/>
              </a:ext>
            </a:extLst>
          </p:cNvPr>
          <p:cNvSpPr/>
          <p:nvPr userDrawn="1"/>
        </p:nvSpPr>
        <p:spPr>
          <a:xfrm>
            <a:off x="2653748" y="1292095"/>
            <a:ext cx="1182756" cy="1679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a:p>
        </p:txBody>
      </p:sp>
      <p:sp>
        <p:nvSpPr>
          <p:cNvPr id="2" name="Title 1">
            <a:extLst>
              <a:ext uri="{FF2B5EF4-FFF2-40B4-BE49-F238E27FC236}">
                <a16:creationId xmlns:a16="http://schemas.microsoft.com/office/drawing/2014/main" id="{4656DF8A-091A-5C44-AE5E-68BC34C2397A}"/>
              </a:ext>
            </a:extLst>
          </p:cNvPr>
          <p:cNvSpPr>
            <a:spLocks noGrp="1"/>
          </p:cNvSpPr>
          <p:nvPr>
            <p:ph type="title" hasCustomPrompt="1"/>
          </p:nvPr>
        </p:nvSpPr>
        <p:spPr>
          <a:xfrm>
            <a:off x="802623" y="1544173"/>
            <a:ext cx="4157007" cy="1200329"/>
          </a:xfrm>
        </p:spPr>
        <p:txBody>
          <a:bodyPr>
            <a:normAutofit/>
          </a:bodyPr>
          <a:lstStyle>
            <a:lvl1pPr>
              <a:lnSpc>
                <a:spcPct val="100000"/>
              </a:lnSpc>
              <a:defRPr sz="3596"/>
            </a:lvl1pPr>
          </a:lstStyle>
          <a:p>
            <a:r>
              <a:rPr lang="en-US"/>
              <a:t>CLICK TO EDIT MASTER TITLE STYLE</a:t>
            </a:r>
          </a:p>
        </p:txBody>
      </p:sp>
      <p:sp>
        <p:nvSpPr>
          <p:cNvPr id="8" name="Text Placeholder 7">
            <a:extLst>
              <a:ext uri="{FF2B5EF4-FFF2-40B4-BE49-F238E27FC236}">
                <a16:creationId xmlns:a16="http://schemas.microsoft.com/office/drawing/2014/main" id="{46D5C065-1F05-704D-856C-347464A6D84B}"/>
              </a:ext>
            </a:extLst>
          </p:cNvPr>
          <p:cNvSpPr>
            <a:spLocks noGrp="1"/>
          </p:cNvSpPr>
          <p:nvPr>
            <p:ph type="body" sz="quarter" idx="10" hasCustomPrompt="1"/>
          </p:nvPr>
        </p:nvSpPr>
        <p:spPr>
          <a:xfrm>
            <a:off x="6562179" y="1544172"/>
            <a:ext cx="4541837" cy="4170835"/>
          </a:xfrm>
        </p:spPr>
        <p:txBody>
          <a:bodyPr>
            <a:normAutofit/>
          </a:bodyPr>
          <a:lstStyle>
            <a:lvl1pPr marL="0" indent="0">
              <a:lnSpc>
                <a:spcPct val="150000"/>
              </a:lnSpc>
              <a:buClr>
                <a:schemeClr val="accent1"/>
              </a:buClr>
              <a:buFont typeface="+mj-lt"/>
              <a:buNone/>
              <a:defRPr sz="1600" b="0" i="0" spc="200" baseline="0">
                <a:solidFill>
                  <a:schemeClr val="bg1"/>
                </a:solidFill>
                <a:latin typeface="HP Simplified" panose="020B0604020204020204" pitchFamily="34" charset="0"/>
              </a:defRPr>
            </a:lvl1pPr>
            <a:lvl2pPr marL="456652" indent="0">
              <a:lnSpc>
                <a:spcPct val="150000"/>
              </a:lnSpc>
              <a:buClr>
                <a:schemeClr val="accent1"/>
              </a:buClr>
              <a:buNone/>
              <a:defRPr sz="1600" b="0" i="0" spc="200" baseline="0">
                <a:solidFill>
                  <a:schemeClr val="bg1"/>
                </a:solidFill>
                <a:latin typeface="HP Simplified" panose="020B0604020204020204" pitchFamily="34" charset="0"/>
              </a:defRPr>
            </a:lvl2pPr>
            <a:lvl3pPr marL="913304" indent="0">
              <a:lnSpc>
                <a:spcPct val="150000"/>
              </a:lnSpc>
              <a:buClr>
                <a:schemeClr val="accent1"/>
              </a:buClr>
              <a:buNone/>
              <a:defRPr sz="1600" b="0" i="0" spc="200" baseline="0">
                <a:solidFill>
                  <a:schemeClr val="bg1"/>
                </a:solidFill>
                <a:latin typeface="HP Simplified" panose="020B0604020204020204" pitchFamily="34" charset="0"/>
              </a:defRPr>
            </a:lvl3pPr>
            <a:lvl4pPr marL="1369956" indent="0">
              <a:lnSpc>
                <a:spcPct val="150000"/>
              </a:lnSpc>
              <a:buClr>
                <a:schemeClr val="accent1"/>
              </a:buClr>
              <a:buNone/>
              <a:defRPr sz="1600" b="0" i="0" spc="200" baseline="0">
                <a:solidFill>
                  <a:schemeClr val="bg1"/>
                </a:solidFill>
                <a:latin typeface="HP Simplified" panose="020B0604020204020204" pitchFamily="34" charset="0"/>
              </a:defRPr>
            </a:lvl4pPr>
            <a:lvl5pPr marL="1826607" indent="0">
              <a:lnSpc>
                <a:spcPct val="150000"/>
              </a:lnSpc>
              <a:buClr>
                <a:schemeClr val="accent1"/>
              </a:buClr>
              <a:buNone/>
              <a:defRPr sz="1600" b="0" i="0" spc="200" baseline="0">
                <a:solidFill>
                  <a:schemeClr val="bg1"/>
                </a:solidFill>
                <a:latin typeface="HP Simplified" panose="020B0604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D180182E-221A-314E-A19C-E9F94B509998}"/>
              </a:ext>
            </a:extLst>
          </p:cNvPr>
          <p:cNvSpPr>
            <a:spLocks noGrp="1"/>
          </p:cNvSpPr>
          <p:nvPr>
            <p:ph type="pic" sz="quarter" idx="11"/>
          </p:nvPr>
        </p:nvSpPr>
        <p:spPr>
          <a:xfrm>
            <a:off x="5178429" y="0"/>
            <a:ext cx="7013575" cy="6858000"/>
          </a:xfrm>
        </p:spPr>
        <p:txBody>
          <a:bodyPr/>
          <a:lstStyle/>
          <a:p>
            <a:endParaRPr lang="en-US"/>
          </a:p>
        </p:txBody>
      </p:sp>
      <p:sp>
        <p:nvSpPr>
          <p:cNvPr id="6" name="Rectangle 5">
            <a:extLst>
              <a:ext uri="{FF2B5EF4-FFF2-40B4-BE49-F238E27FC236}">
                <a16:creationId xmlns:a16="http://schemas.microsoft.com/office/drawing/2014/main" id="{3F47A010-864B-C448-BD71-3B2042E5C75A}"/>
              </a:ext>
            </a:extLst>
          </p:cNvPr>
          <p:cNvSpPr/>
          <p:nvPr userDrawn="1"/>
        </p:nvSpPr>
        <p:spPr>
          <a:xfrm>
            <a:off x="5185982" y="0"/>
            <a:ext cx="7013713"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a:p>
        </p:txBody>
      </p:sp>
      <p:sp>
        <p:nvSpPr>
          <p:cNvPr id="9" name="Footer Placeholder 4">
            <a:extLst>
              <a:ext uri="{FF2B5EF4-FFF2-40B4-BE49-F238E27FC236}">
                <a16:creationId xmlns:a16="http://schemas.microsoft.com/office/drawing/2014/main" id="{25FC3B87-A28C-C44A-912C-251E2AB11D6F}"/>
              </a:ext>
            </a:extLst>
          </p:cNvPr>
          <p:cNvSpPr>
            <a:spLocks noGrp="1"/>
          </p:cNvSpPr>
          <p:nvPr>
            <p:ph type="ftr" sz="quarter" idx="3"/>
          </p:nvPr>
        </p:nvSpPr>
        <p:spPr>
          <a:xfrm>
            <a:off x="447830" y="6512312"/>
            <a:ext cx="4722904" cy="167268"/>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br>
              <a:rPr lang="en-US">
                <a:solidFill>
                  <a:schemeClr val="bg2">
                    <a:lumMod val="25000"/>
                  </a:schemeClr>
                </a:solidFill>
                <a:latin typeface="HP Simplified" panose="020B0604020204020204" pitchFamily="34" charset="0"/>
              </a:rPr>
            </a:b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362240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Split Content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41075-7265-7645-AD4E-7F64492FAD2C}"/>
              </a:ext>
            </a:extLst>
          </p:cNvPr>
          <p:cNvSpPr/>
          <p:nvPr userDrawn="1"/>
        </p:nvSpPr>
        <p:spPr>
          <a:xfrm>
            <a:off x="384119" y="386009"/>
            <a:ext cx="2023888" cy="2018911"/>
          </a:xfrm>
          <a:prstGeom prst="rect">
            <a:avLst/>
          </a:pr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030"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2" name="Title 1">
            <a:extLst>
              <a:ext uri="{FF2B5EF4-FFF2-40B4-BE49-F238E27FC236}">
                <a16:creationId xmlns:a16="http://schemas.microsoft.com/office/drawing/2014/main" id="{4BA09D0A-4322-B840-AF44-46894B7E5EE9}"/>
              </a:ext>
            </a:extLst>
          </p:cNvPr>
          <p:cNvSpPr>
            <a:spLocks noGrp="1"/>
          </p:cNvSpPr>
          <p:nvPr>
            <p:ph type="title" hasCustomPrompt="1"/>
          </p:nvPr>
        </p:nvSpPr>
        <p:spPr>
          <a:xfrm>
            <a:off x="838204" y="768246"/>
            <a:ext cx="4837043" cy="1325563"/>
          </a:xfrm>
          <a:solidFill>
            <a:schemeClr val="bg1"/>
          </a:solidFill>
        </p:spPr>
        <p:txBody>
          <a:bodyPr>
            <a:normAutofit/>
          </a:bodyPr>
          <a:lstStyle>
            <a:lvl1pPr>
              <a:defRPr sz="3596" spc="300" baseline="0"/>
            </a:lvl1pPr>
          </a:lstStyle>
          <a:p>
            <a:r>
              <a:rPr lang="en-US"/>
              <a:t>CLICK TO EDIT MASTER TITLE STYLE</a:t>
            </a:r>
          </a:p>
        </p:txBody>
      </p:sp>
      <p:sp>
        <p:nvSpPr>
          <p:cNvPr id="6" name="Picture Placeholder 5">
            <a:extLst>
              <a:ext uri="{FF2B5EF4-FFF2-40B4-BE49-F238E27FC236}">
                <a16:creationId xmlns:a16="http://schemas.microsoft.com/office/drawing/2014/main" id="{04A1BE96-7683-EA4D-A13E-5F6AC4744E3B}"/>
              </a:ext>
            </a:extLst>
          </p:cNvPr>
          <p:cNvSpPr>
            <a:spLocks noGrp="1"/>
          </p:cNvSpPr>
          <p:nvPr>
            <p:ph type="pic" sz="quarter" idx="10"/>
          </p:nvPr>
        </p:nvSpPr>
        <p:spPr>
          <a:xfrm>
            <a:off x="6096003" y="0"/>
            <a:ext cx="6096001" cy="6858000"/>
          </a:xfrm>
        </p:spPr>
        <p:txBody>
          <a:bodyPr/>
          <a:lstStyle/>
          <a:p>
            <a:endParaRPr lang="en-US"/>
          </a:p>
        </p:txBody>
      </p:sp>
      <p:sp>
        <p:nvSpPr>
          <p:cNvPr id="8" name="Text Placeholder 7">
            <a:extLst>
              <a:ext uri="{FF2B5EF4-FFF2-40B4-BE49-F238E27FC236}">
                <a16:creationId xmlns:a16="http://schemas.microsoft.com/office/drawing/2014/main" id="{F11785E9-30EB-C940-A704-8B65D643CE0E}"/>
              </a:ext>
            </a:extLst>
          </p:cNvPr>
          <p:cNvSpPr>
            <a:spLocks noGrp="1"/>
          </p:cNvSpPr>
          <p:nvPr>
            <p:ph type="body" sz="quarter" idx="11" hasCustomPrompt="1"/>
          </p:nvPr>
        </p:nvSpPr>
        <p:spPr>
          <a:xfrm>
            <a:off x="838204" y="2643188"/>
            <a:ext cx="4837113" cy="3568700"/>
          </a:xfrm>
        </p:spPr>
        <p:txBody>
          <a:bodyPr>
            <a:normAutofit/>
          </a:bodyPr>
          <a:lstStyle>
            <a:lvl1pPr marL="0" indent="0">
              <a:buNone/>
              <a:defRPr sz="1600" spc="200" baseline="0"/>
            </a:lvl1pPr>
            <a:lvl2pPr marL="456652" indent="0">
              <a:buNone/>
              <a:defRPr sz="1400"/>
            </a:lvl2pPr>
            <a:lvl3pPr marL="913304" indent="0">
              <a:buNone/>
              <a:defRPr sz="1400"/>
            </a:lvl3pPr>
            <a:lvl4pPr marL="1369956" indent="0">
              <a:buNone/>
              <a:defRPr sz="1400"/>
            </a:lvl4pPr>
            <a:lvl5pPr marL="1826607"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E2E1AB6E-472F-6247-B77E-706A01B3E55C}"/>
              </a:ext>
            </a:extLst>
          </p:cNvPr>
          <p:cNvSpPr>
            <a:spLocks noGrp="1"/>
          </p:cNvSpPr>
          <p:nvPr>
            <p:ph type="ftr" sz="quarter" idx="3"/>
          </p:nvPr>
        </p:nvSpPr>
        <p:spPr>
          <a:xfrm>
            <a:off x="447830" y="6512312"/>
            <a:ext cx="4722904" cy="167268"/>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br>
              <a:rPr lang="en-US">
                <a:solidFill>
                  <a:schemeClr val="bg2">
                    <a:lumMod val="25000"/>
                  </a:schemeClr>
                </a:solidFill>
                <a:latin typeface="HP Simplified" panose="020B0604020204020204" pitchFamily="34" charset="0"/>
              </a:rPr>
            </a:b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26453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6">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Center Title w/ Tri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546654"/>
            <a:ext cx="10515600" cy="682153"/>
          </a:xfrm>
        </p:spPr>
        <p:txBody>
          <a:bodyPr/>
          <a:lstStyle>
            <a:lvl1pPr algn="ctr">
              <a:defRPr/>
            </a:lvl1pPr>
          </a:lstStyle>
          <a:p>
            <a:r>
              <a:rPr lang="en-US"/>
              <a:t>CLICK TO EDIT MASTER TITLE STYLE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1" y="1248534"/>
            <a:ext cx="10515600" cy="641466"/>
          </a:xfrm>
        </p:spPr>
        <p:txBody>
          <a:bodyPr/>
          <a:lstStyle>
            <a:lvl1pPr marL="0" indent="0" algn="ctr">
              <a:buNone/>
              <a:defRPr spc="300"/>
            </a:lvl1pPr>
            <a:lvl2pPr marL="456652" indent="0" algn="ctr">
              <a:buNone/>
              <a:defRPr spc="300"/>
            </a:lvl2pPr>
            <a:lvl3pPr marL="913304" indent="0" algn="ctr">
              <a:buNone/>
              <a:defRPr spc="300"/>
            </a:lvl3pPr>
            <a:lvl4pPr marL="1369956" indent="0" algn="ctr">
              <a:buNone/>
              <a:defRPr spc="300"/>
            </a:lvl4pPr>
            <a:lvl5pPr marL="1826607" indent="0" algn="ctr">
              <a:buNone/>
              <a:defRPr spc="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ight Triangle 2">
            <a:extLst>
              <a:ext uri="{FF2B5EF4-FFF2-40B4-BE49-F238E27FC236}">
                <a16:creationId xmlns:a16="http://schemas.microsoft.com/office/drawing/2014/main" id="{84B7AF2D-B0A3-9E4A-878F-BE7844A82009}"/>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prstClr val="white"/>
              </a:solidFill>
              <a:latin typeface="HP Simplified Light"/>
            </a:endParaRPr>
          </a:p>
        </p:txBody>
      </p:sp>
      <p:sp>
        <p:nvSpPr>
          <p:cNvPr id="8" name="Footer Placeholder 4">
            <a:extLst>
              <a:ext uri="{FF2B5EF4-FFF2-40B4-BE49-F238E27FC236}">
                <a16:creationId xmlns:a16="http://schemas.microsoft.com/office/drawing/2014/main" id="{BD0EE754-50D2-0C46-95F6-F56F52E29771}"/>
              </a:ext>
            </a:extLst>
          </p:cNvPr>
          <p:cNvSpPr>
            <a:spLocks noGrp="1"/>
          </p:cNvSpPr>
          <p:nvPr>
            <p:ph type="ftr" sz="quarter" idx="3"/>
          </p:nvPr>
        </p:nvSpPr>
        <p:spPr>
          <a:xfrm>
            <a:off x="447830" y="6470657"/>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388884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03C60423-EDB3-7540-BB0D-3B85E88CB2D5}"/>
              </a:ext>
            </a:extLst>
          </p:cNvPr>
          <p:cNvSpPr>
            <a:spLocks noGrp="1"/>
          </p:cNvSpPr>
          <p:nvPr>
            <p:ph type="body" sz="quarter" idx="13"/>
          </p:nvPr>
        </p:nvSpPr>
        <p:spPr>
          <a:xfrm>
            <a:off x="9152550" y="3486552"/>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4">
            <a:extLst>
              <a:ext uri="{FF2B5EF4-FFF2-40B4-BE49-F238E27FC236}">
                <a16:creationId xmlns:a16="http://schemas.microsoft.com/office/drawing/2014/main" id="{0D84BAD7-1EE2-2D4E-AE72-5EB5092F8F65}"/>
              </a:ext>
            </a:extLst>
          </p:cNvPr>
          <p:cNvSpPr>
            <a:spLocks noGrp="1"/>
          </p:cNvSpPr>
          <p:nvPr>
            <p:ph type="body" sz="quarter" idx="14" hasCustomPrompt="1"/>
          </p:nvPr>
        </p:nvSpPr>
        <p:spPr>
          <a:xfrm>
            <a:off x="9143015" y="2875025"/>
            <a:ext cx="2492342" cy="496432"/>
          </a:xfrm>
        </p:spPr>
        <p:txBody>
          <a:bodyPr>
            <a:normAutofit/>
          </a:bodyPr>
          <a:lstStyle>
            <a:lvl1pPr marL="0" indent="0">
              <a:buNone/>
              <a:defRPr sz="1600" spc="300"/>
            </a:lvl1pPr>
            <a:lvl2pPr marL="456652" indent="0">
              <a:buNone/>
              <a:defRPr sz="1600"/>
            </a:lvl2pPr>
            <a:lvl3pPr marL="913304" indent="0">
              <a:buNone/>
              <a:defRPr sz="1600"/>
            </a:lvl3pPr>
            <a:lvl4pPr marL="1369956" indent="0">
              <a:buNone/>
              <a:defRPr sz="1600"/>
            </a:lvl4pPr>
            <a:lvl5pPr marL="1826607"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ABCAB166-A794-F242-BF0D-BE8990903644}"/>
              </a:ext>
            </a:extLst>
          </p:cNvPr>
          <p:cNvSpPr>
            <a:spLocks noGrp="1"/>
          </p:cNvSpPr>
          <p:nvPr>
            <p:ph type="body" sz="quarter" idx="11"/>
          </p:nvPr>
        </p:nvSpPr>
        <p:spPr>
          <a:xfrm>
            <a:off x="614770" y="3486552"/>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4">
            <a:extLst>
              <a:ext uri="{FF2B5EF4-FFF2-40B4-BE49-F238E27FC236}">
                <a16:creationId xmlns:a16="http://schemas.microsoft.com/office/drawing/2014/main" id="{18F4C01F-EEB7-7847-81D1-36DEEB830796}"/>
              </a:ext>
            </a:extLst>
          </p:cNvPr>
          <p:cNvSpPr>
            <a:spLocks noGrp="1"/>
          </p:cNvSpPr>
          <p:nvPr>
            <p:ph type="body" sz="quarter" idx="12" hasCustomPrompt="1"/>
          </p:nvPr>
        </p:nvSpPr>
        <p:spPr>
          <a:xfrm>
            <a:off x="605227" y="2875025"/>
            <a:ext cx="2492342" cy="496432"/>
          </a:xfrm>
        </p:spPr>
        <p:txBody>
          <a:bodyPr>
            <a:normAutofit/>
          </a:bodyPr>
          <a:lstStyle>
            <a:lvl1pPr marL="0" indent="0">
              <a:buNone/>
              <a:defRPr sz="1600" spc="300"/>
            </a:lvl1pPr>
            <a:lvl2pPr marL="456652" indent="0">
              <a:buNone/>
              <a:defRPr sz="1600"/>
            </a:lvl2pPr>
            <a:lvl3pPr marL="913304" indent="0">
              <a:buNone/>
              <a:defRPr sz="1600"/>
            </a:lvl3pPr>
            <a:lvl4pPr marL="1369956" indent="0">
              <a:buNone/>
              <a:defRPr sz="1600"/>
            </a:lvl4pPr>
            <a:lvl5pPr marL="1826607"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546654"/>
            <a:ext cx="10515600" cy="682153"/>
          </a:xfrm>
        </p:spPr>
        <p:txBody>
          <a:bodyPr/>
          <a:lstStyle>
            <a:lvl1pPr algn="ctr">
              <a:defRPr/>
            </a:lvl1pPr>
          </a:lstStyle>
          <a:p>
            <a:r>
              <a:rPr lang="en-US"/>
              <a:t>CLICK TO EDIT MASTER TITLE STYLE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1" y="1248534"/>
            <a:ext cx="10515600" cy="641466"/>
          </a:xfrm>
        </p:spPr>
        <p:txBody>
          <a:bodyPr/>
          <a:lstStyle>
            <a:lvl1pPr marL="0" indent="0" algn="ctr">
              <a:buNone/>
              <a:defRPr spc="300"/>
            </a:lvl1pPr>
            <a:lvl2pPr marL="456652" indent="0" algn="ctr">
              <a:buNone/>
              <a:defRPr spc="300"/>
            </a:lvl2pPr>
            <a:lvl3pPr marL="913304" indent="0" algn="ctr">
              <a:buNone/>
              <a:defRPr spc="300"/>
            </a:lvl3pPr>
            <a:lvl4pPr marL="1369956" indent="0" algn="ctr">
              <a:buNone/>
              <a:defRPr spc="300"/>
            </a:lvl4pPr>
            <a:lvl5pPr marL="1826607" indent="0" algn="ctr">
              <a:buNone/>
              <a:defRPr spc="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ight Triangle 2">
            <a:extLst>
              <a:ext uri="{FF2B5EF4-FFF2-40B4-BE49-F238E27FC236}">
                <a16:creationId xmlns:a16="http://schemas.microsoft.com/office/drawing/2014/main" id="{84B7AF2D-B0A3-9E4A-878F-BE7844A82009}"/>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prstClr val="white"/>
              </a:solidFill>
              <a:latin typeface="HP Simplified Light"/>
            </a:endParaRPr>
          </a:p>
        </p:txBody>
      </p:sp>
      <p:cxnSp>
        <p:nvCxnSpPr>
          <p:cNvPr id="12" name="Straight Connector 11">
            <a:extLst>
              <a:ext uri="{FF2B5EF4-FFF2-40B4-BE49-F238E27FC236}">
                <a16:creationId xmlns:a16="http://schemas.microsoft.com/office/drawing/2014/main" id="{DAD7C9EC-EA3E-D144-9DBA-E4128A97BEF9}"/>
              </a:ext>
            </a:extLst>
          </p:cNvPr>
          <p:cNvCxnSpPr>
            <a:cxnSpLocks/>
          </p:cNvCxnSpPr>
          <p:nvPr userDrawn="1"/>
        </p:nvCxnSpPr>
        <p:spPr>
          <a:xfrm>
            <a:off x="3110934" y="2689830"/>
            <a:ext cx="0" cy="2455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CE7B0AC-45FA-C748-9B74-9BE3D320F0D7}"/>
              </a:ext>
            </a:extLst>
          </p:cNvPr>
          <p:cNvCxnSpPr>
            <a:cxnSpLocks/>
          </p:cNvCxnSpPr>
          <p:nvPr userDrawn="1"/>
        </p:nvCxnSpPr>
        <p:spPr>
          <a:xfrm>
            <a:off x="5945574" y="2689830"/>
            <a:ext cx="0" cy="2455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67153F-3190-FA46-9172-114B7AED43B0}"/>
              </a:ext>
            </a:extLst>
          </p:cNvPr>
          <p:cNvCxnSpPr>
            <a:cxnSpLocks/>
          </p:cNvCxnSpPr>
          <p:nvPr userDrawn="1"/>
        </p:nvCxnSpPr>
        <p:spPr>
          <a:xfrm>
            <a:off x="8837364" y="2689830"/>
            <a:ext cx="0" cy="2455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5C7EEBDE-FDD6-B64B-8DC9-E2BA5BB96524}"/>
              </a:ext>
            </a:extLst>
          </p:cNvPr>
          <p:cNvSpPr>
            <a:spLocks noGrp="1"/>
          </p:cNvSpPr>
          <p:nvPr>
            <p:ph type="body" sz="quarter" idx="15"/>
          </p:nvPr>
        </p:nvSpPr>
        <p:spPr>
          <a:xfrm>
            <a:off x="3461875" y="3486552"/>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4">
            <a:extLst>
              <a:ext uri="{FF2B5EF4-FFF2-40B4-BE49-F238E27FC236}">
                <a16:creationId xmlns:a16="http://schemas.microsoft.com/office/drawing/2014/main" id="{F981F59B-6091-E24E-A22C-8C38961C9899}"/>
              </a:ext>
            </a:extLst>
          </p:cNvPr>
          <p:cNvSpPr>
            <a:spLocks noGrp="1"/>
          </p:cNvSpPr>
          <p:nvPr>
            <p:ph type="body" sz="quarter" idx="16" hasCustomPrompt="1"/>
          </p:nvPr>
        </p:nvSpPr>
        <p:spPr>
          <a:xfrm>
            <a:off x="3452340" y="2875025"/>
            <a:ext cx="2492342" cy="496432"/>
          </a:xfrm>
        </p:spPr>
        <p:txBody>
          <a:bodyPr>
            <a:normAutofit/>
          </a:bodyPr>
          <a:lstStyle>
            <a:lvl1pPr marL="0" indent="0">
              <a:buNone/>
              <a:defRPr sz="1600" spc="300"/>
            </a:lvl1pPr>
            <a:lvl2pPr marL="456652" indent="0">
              <a:buNone/>
              <a:defRPr sz="1600"/>
            </a:lvl2pPr>
            <a:lvl3pPr marL="913304" indent="0">
              <a:buNone/>
              <a:defRPr sz="1600"/>
            </a:lvl3pPr>
            <a:lvl4pPr marL="1369956" indent="0">
              <a:buNone/>
              <a:defRPr sz="1600"/>
            </a:lvl4pPr>
            <a:lvl5pPr marL="1826607"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4">
            <a:extLst>
              <a:ext uri="{FF2B5EF4-FFF2-40B4-BE49-F238E27FC236}">
                <a16:creationId xmlns:a16="http://schemas.microsoft.com/office/drawing/2014/main" id="{B4627DA8-C865-2F45-A74D-08F9DD2D84F0}"/>
              </a:ext>
            </a:extLst>
          </p:cNvPr>
          <p:cNvSpPr>
            <a:spLocks noGrp="1"/>
          </p:cNvSpPr>
          <p:nvPr>
            <p:ph type="body" sz="quarter" idx="17"/>
          </p:nvPr>
        </p:nvSpPr>
        <p:spPr>
          <a:xfrm>
            <a:off x="6336837" y="3486552"/>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4">
            <a:extLst>
              <a:ext uri="{FF2B5EF4-FFF2-40B4-BE49-F238E27FC236}">
                <a16:creationId xmlns:a16="http://schemas.microsoft.com/office/drawing/2014/main" id="{07E9944B-CCC2-E940-9665-0F404A7EFEFB}"/>
              </a:ext>
            </a:extLst>
          </p:cNvPr>
          <p:cNvSpPr>
            <a:spLocks noGrp="1"/>
          </p:cNvSpPr>
          <p:nvPr>
            <p:ph type="body" sz="quarter" idx="18" hasCustomPrompt="1"/>
          </p:nvPr>
        </p:nvSpPr>
        <p:spPr>
          <a:xfrm>
            <a:off x="6327294" y="2875025"/>
            <a:ext cx="2492342" cy="496432"/>
          </a:xfrm>
        </p:spPr>
        <p:txBody>
          <a:bodyPr>
            <a:normAutofit/>
          </a:bodyPr>
          <a:lstStyle>
            <a:lvl1pPr marL="0" indent="0">
              <a:buNone/>
              <a:defRPr sz="1600" spc="300"/>
            </a:lvl1pPr>
            <a:lvl2pPr marL="456652" indent="0">
              <a:buNone/>
              <a:defRPr sz="1600"/>
            </a:lvl2pPr>
            <a:lvl3pPr marL="913304" indent="0">
              <a:buNone/>
              <a:defRPr sz="1600"/>
            </a:lvl3pPr>
            <a:lvl4pPr marL="1369956" indent="0">
              <a:buNone/>
              <a:defRPr sz="1600"/>
            </a:lvl4pPr>
            <a:lvl5pPr marL="1826607"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4">
            <a:extLst>
              <a:ext uri="{FF2B5EF4-FFF2-40B4-BE49-F238E27FC236}">
                <a16:creationId xmlns:a16="http://schemas.microsoft.com/office/drawing/2014/main" id="{5C5D650A-807D-DE47-942C-24CD481DAC02}"/>
              </a:ext>
            </a:extLst>
          </p:cNvPr>
          <p:cNvSpPr>
            <a:spLocks noGrp="1"/>
          </p:cNvSpPr>
          <p:nvPr>
            <p:ph type="ftr" sz="quarter" idx="3"/>
          </p:nvPr>
        </p:nvSpPr>
        <p:spPr>
          <a:xfrm>
            <a:off x="447830" y="6470657"/>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383549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Headline W/ Triangle Left Alig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699052"/>
            <a:ext cx="10515600" cy="682153"/>
          </a:xfrm>
        </p:spPr>
        <p:txBody>
          <a:bodyPr/>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1" y="1400934"/>
            <a:ext cx="10515600" cy="641466"/>
          </a:xfrm>
        </p:spPr>
        <p:txBody>
          <a:bodyPr/>
          <a:lstStyle>
            <a:lvl1pPr marL="0" indent="0" algn="l">
              <a:buNone/>
              <a:defRPr spc="300"/>
            </a:lvl1pPr>
            <a:lvl2pPr marL="456652" indent="0" algn="l">
              <a:buNone/>
              <a:defRPr spc="300"/>
            </a:lvl2pPr>
            <a:lvl3pPr marL="913304" indent="0" algn="l">
              <a:buNone/>
              <a:defRPr spc="300"/>
            </a:lvl3pPr>
            <a:lvl4pPr marL="1369956" indent="0" algn="l">
              <a:buNone/>
              <a:defRPr spc="300"/>
            </a:lvl4pPr>
            <a:lvl5pPr marL="1826607" indent="0" algn="l">
              <a:buNone/>
              <a:defRPr spc="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ight Triangle 7">
            <a:extLst>
              <a:ext uri="{FF2B5EF4-FFF2-40B4-BE49-F238E27FC236}">
                <a16:creationId xmlns:a16="http://schemas.microsoft.com/office/drawing/2014/main" id="{37C3FE1D-EB83-534A-9802-00FFAB357CDA}"/>
              </a:ext>
            </a:extLst>
          </p:cNvPr>
          <p:cNvSpPr/>
          <p:nvPr userDrawn="1"/>
        </p:nvSpPr>
        <p:spPr>
          <a:xfrm rot="13500000">
            <a:off x="-228865" y="793853"/>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prstClr val="white"/>
              </a:solidFill>
              <a:latin typeface="HP Simplified Light"/>
            </a:endParaRPr>
          </a:p>
        </p:txBody>
      </p:sp>
      <p:sp>
        <p:nvSpPr>
          <p:cNvPr id="9" name="Footer Placeholder 4">
            <a:extLst>
              <a:ext uri="{FF2B5EF4-FFF2-40B4-BE49-F238E27FC236}">
                <a16:creationId xmlns:a16="http://schemas.microsoft.com/office/drawing/2014/main" id="{90C96CB6-8EED-1641-963C-1C91B4B299AF}"/>
              </a:ext>
            </a:extLst>
          </p:cNvPr>
          <p:cNvSpPr>
            <a:spLocks noGrp="1"/>
          </p:cNvSpPr>
          <p:nvPr>
            <p:ph type="ftr" sz="quarter" idx="3"/>
          </p:nvPr>
        </p:nvSpPr>
        <p:spPr>
          <a:xfrm>
            <a:off x="447830" y="6470657"/>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371386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7ED693-9E3D-9846-A4B4-B424F2F14680}"/>
              </a:ext>
            </a:extLst>
          </p:cNvPr>
          <p:cNvSpPr>
            <a:spLocks noGrp="1"/>
          </p:cNvSpPr>
          <p:nvPr>
            <p:ph type="body" idx="1" hasCustomPrompt="1"/>
          </p:nvPr>
        </p:nvSpPr>
        <p:spPr>
          <a:xfrm>
            <a:off x="839792" y="1681163"/>
            <a:ext cx="5157787" cy="823912"/>
          </a:xfrm>
        </p:spPr>
        <p:txBody>
          <a:bodyPr anchor="b"/>
          <a:lstStyle>
            <a:lvl1pPr marL="0" indent="0">
              <a:buNone/>
              <a:defRPr sz="2396" b="0" i="0" spc="300">
                <a:latin typeface="HP Simplified Light" panose="020B0404020204020204" pitchFamily="34" charset="0"/>
              </a:defRPr>
            </a:lvl1pPr>
            <a:lvl2pPr marL="456652" indent="0">
              <a:buNone/>
              <a:defRPr sz="1996" b="1"/>
            </a:lvl2pPr>
            <a:lvl3pPr marL="913304" indent="0">
              <a:buNone/>
              <a:defRPr sz="1796" b="1"/>
            </a:lvl3pPr>
            <a:lvl4pPr marL="1369956" indent="0">
              <a:buNone/>
              <a:defRPr sz="1600" b="1"/>
            </a:lvl4pPr>
            <a:lvl5pPr marL="1826607" indent="0">
              <a:buNone/>
              <a:defRPr sz="1600" b="1"/>
            </a:lvl5pPr>
            <a:lvl6pPr marL="2283258" indent="0">
              <a:buNone/>
              <a:defRPr sz="1600" b="1"/>
            </a:lvl6pPr>
            <a:lvl7pPr marL="2739910" indent="0">
              <a:buNone/>
              <a:defRPr sz="1600" b="1"/>
            </a:lvl7pPr>
            <a:lvl8pPr marL="3196561" indent="0">
              <a:buNone/>
              <a:defRPr sz="1600" b="1"/>
            </a:lvl8pPr>
            <a:lvl9pPr marL="365321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8FB74F-5E6C-084E-BC0E-2B14C94284D0}"/>
              </a:ext>
            </a:extLst>
          </p:cNvPr>
          <p:cNvSpPr>
            <a:spLocks noGrp="1"/>
          </p:cNvSpPr>
          <p:nvPr>
            <p:ph sz="half" idx="2"/>
          </p:nvPr>
        </p:nvSpPr>
        <p:spPr>
          <a:xfrm>
            <a:off x="83979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1339FB-DB91-9A4B-A25B-252DD75D9D92}"/>
              </a:ext>
            </a:extLst>
          </p:cNvPr>
          <p:cNvSpPr>
            <a:spLocks noGrp="1"/>
          </p:cNvSpPr>
          <p:nvPr>
            <p:ph type="body" sz="quarter" idx="3" hasCustomPrompt="1"/>
          </p:nvPr>
        </p:nvSpPr>
        <p:spPr>
          <a:xfrm>
            <a:off x="6172200" y="1681163"/>
            <a:ext cx="5183188" cy="823912"/>
          </a:xfrm>
        </p:spPr>
        <p:txBody>
          <a:bodyPr anchor="b"/>
          <a:lstStyle>
            <a:lvl1pPr marL="0" indent="0">
              <a:buNone/>
              <a:defRPr sz="2396" b="0" i="0" spc="300">
                <a:latin typeface="HP Simplified Light" panose="020B0404020204020204" pitchFamily="34" charset="0"/>
              </a:defRPr>
            </a:lvl1pPr>
            <a:lvl2pPr marL="456652" indent="0">
              <a:buNone/>
              <a:defRPr sz="1996" b="1"/>
            </a:lvl2pPr>
            <a:lvl3pPr marL="913304" indent="0">
              <a:buNone/>
              <a:defRPr sz="1796" b="1"/>
            </a:lvl3pPr>
            <a:lvl4pPr marL="1369956" indent="0">
              <a:buNone/>
              <a:defRPr sz="1600" b="1"/>
            </a:lvl4pPr>
            <a:lvl5pPr marL="1826607" indent="0">
              <a:buNone/>
              <a:defRPr sz="1600" b="1"/>
            </a:lvl5pPr>
            <a:lvl6pPr marL="2283258" indent="0">
              <a:buNone/>
              <a:defRPr sz="1600" b="1"/>
            </a:lvl6pPr>
            <a:lvl7pPr marL="2739910" indent="0">
              <a:buNone/>
              <a:defRPr sz="1600" b="1"/>
            </a:lvl7pPr>
            <a:lvl8pPr marL="3196561" indent="0">
              <a:buNone/>
              <a:defRPr sz="1600" b="1"/>
            </a:lvl8pPr>
            <a:lvl9pPr marL="365321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3F0B2A-629E-A047-924A-E3D4A1B8D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80123E0F-11F5-3444-BDE0-07FAD2CFDFF2}"/>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pic>
        <p:nvPicPr>
          <p:cNvPr id="16" name="Picture 15">
            <a:extLst>
              <a:ext uri="{FF2B5EF4-FFF2-40B4-BE49-F238E27FC236}">
                <a16:creationId xmlns:a16="http://schemas.microsoft.com/office/drawing/2014/main" id="{6A26F6F8-EFEA-624B-BDF2-0713225A12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5690" y="6356358"/>
            <a:ext cx="313073" cy="313073"/>
          </a:xfrm>
          <a:prstGeom prst="rect">
            <a:avLst/>
          </a:prstGeom>
        </p:spPr>
      </p:pic>
      <p:sp>
        <p:nvSpPr>
          <p:cNvPr id="10" name="Footer Placeholder 4">
            <a:extLst>
              <a:ext uri="{FF2B5EF4-FFF2-40B4-BE49-F238E27FC236}">
                <a16:creationId xmlns:a16="http://schemas.microsoft.com/office/drawing/2014/main" id="{AB587261-6D9E-1F44-936B-2B2063A9D98B}"/>
              </a:ext>
            </a:extLst>
          </p:cNvPr>
          <p:cNvSpPr>
            <a:spLocks noGrp="1"/>
          </p:cNvSpPr>
          <p:nvPr>
            <p:ph type="ftr" sz="quarter" idx="10"/>
          </p:nvPr>
        </p:nvSpPr>
        <p:spPr>
          <a:xfrm>
            <a:off x="447830" y="6470657"/>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80852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7ED693-9E3D-9846-A4B4-B424F2F14680}"/>
              </a:ext>
            </a:extLst>
          </p:cNvPr>
          <p:cNvSpPr>
            <a:spLocks noGrp="1"/>
          </p:cNvSpPr>
          <p:nvPr>
            <p:ph type="body" idx="1" hasCustomPrompt="1"/>
          </p:nvPr>
        </p:nvSpPr>
        <p:spPr>
          <a:xfrm>
            <a:off x="839790" y="1681163"/>
            <a:ext cx="5157787" cy="823912"/>
          </a:xfrm>
        </p:spPr>
        <p:txBody>
          <a:bodyPr anchor="b"/>
          <a:lstStyle>
            <a:lvl1pPr marL="0" indent="0">
              <a:buNone/>
              <a:defRPr sz="2398" b="0" i="0" spc="300">
                <a:latin typeface="HP Simplified Light" panose="020B0404020204020204" pitchFamily="34" charset="0"/>
              </a:defRPr>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8FB74F-5E6C-084E-BC0E-2B14C94284D0}"/>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1339FB-DB91-9A4B-A25B-252DD75D9D92}"/>
              </a:ext>
            </a:extLst>
          </p:cNvPr>
          <p:cNvSpPr>
            <a:spLocks noGrp="1"/>
          </p:cNvSpPr>
          <p:nvPr>
            <p:ph type="body" sz="quarter" idx="3" hasCustomPrompt="1"/>
          </p:nvPr>
        </p:nvSpPr>
        <p:spPr>
          <a:xfrm>
            <a:off x="6172200" y="1681163"/>
            <a:ext cx="5183188" cy="823912"/>
          </a:xfrm>
        </p:spPr>
        <p:txBody>
          <a:bodyPr anchor="b"/>
          <a:lstStyle>
            <a:lvl1pPr marL="0" indent="0">
              <a:buNone/>
              <a:defRPr sz="2398" b="0" i="0" spc="300">
                <a:latin typeface="HP Simplified Light" panose="020B0404020204020204" pitchFamily="34" charset="0"/>
              </a:defRPr>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3F0B2A-629E-A047-924A-E3D4A1B8D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80123E0F-11F5-3444-BDE0-07FAD2CFDFF2}"/>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pic>
        <p:nvPicPr>
          <p:cNvPr id="16" name="Picture 15">
            <a:extLst>
              <a:ext uri="{FF2B5EF4-FFF2-40B4-BE49-F238E27FC236}">
                <a16:creationId xmlns:a16="http://schemas.microsoft.com/office/drawing/2014/main" id="{6A26F6F8-EFEA-624B-BDF2-0713225A12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5688" y="6356354"/>
            <a:ext cx="313073" cy="313073"/>
          </a:xfrm>
          <a:prstGeom prst="rect">
            <a:avLst/>
          </a:prstGeom>
        </p:spPr>
      </p:pic>
      <p:sp>
        <p:nvSpPr>
          <p:cNvPr id="10" name="Footer Placeholder 4">
            <a:extLst>
              <a:ext uri="{FF2B5EF4-FFF2-40B4-BE49-F238E27FC236}">
                <a16:creationId xmlns:a16="http://schemas.microsoft.com/office/drawing/2014/main" id="{AB587261-6D9E-1F44-936B-2B2063A9D98B}"/>
              </a:ext>
            </a:extLst>
          </p:cNvPr>
          <p:cNvSpPr>
            <a:spLocks noGrp="1"/>
          </p:cNvSpPr>
          <p:nvPr>
            <p:ph type="ftr" sz="quarter" idx="10"/>
          </p:nvPr>
        </p:nvSpPr>
        <p:spPr>
          <a:xfrm>
            <a:off x="447830" y="6470653"/>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219665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00DE720E-C72B-42F0-AD69-52D60E3C605E}" type="slidenum">
              <a:rPr lang="en-US" smtClean="0">
                <a:solidFill>
                  <a:prstClr val="white"/>
                </a:solidFill>
              </a:rPr>
              <a:pPr/>
              <a:t>‹#›</a:t>
            </a:fld>
            <a:endParaRPr lang="en-US">
              <a:solidFill>
                <a:prstClr val="white"/>
              </a:solidFill>
            </a:endParaRPr>
          </a:p>
        </p:txBody>
      </p:sp>
      <p:sp>
        <p:nvSpPr>
          <p:cNvPr id="4" name="Footer Placeholder 3"/>
          <p:cNvSpPr>
            <a:spLocks noGrp="1"/>
          </p:cNvSpPr>
          <p:nvPr>
            <p:ph type="ftr" sz="quarter" idx="11"/>
          </p:nvPr>
        </p:nvSpPr>
        <p:spPr/>
        <p:txBody>
          <a:bodyPr/>
          <a:lstStyle/>
          <a:p>
            <a:pPr defTabSz="1217342"/>
            <a:r>
              <a:rPr lang="en-US" kern="0">
                <a:solidFill>
                  <a:prstClr val="white"/>
                </a:solidFill>
              </a:rPr>
              <a:t>HP Confidential </a:t>
            </a:r>
          </a:p>
        </p:txBody>
      </p:sp>
    </p:spTree>
    <p:extLst>
      <p:ext uri="{BB962C8B-B14F-4D97-AF65-F5344CB8AC3E}">
        <p14:creationId xmlns:p14="http://schemas.microsoft.com/office/powerpoint/2010/main" val="229337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6_Split Content Lef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104153BD-2B53-4B4A-9EB6-DA88C274B960}"/>
              </a:ext>
            </a:extLst>
          </p:cNvPr>
          <p:cNvSpPr>
            <a:spLocks noGrp="1"/>
          </p:cNvSpPr>
          <p:nvPr>
            <p:ph type="body" sz="quarter" idx="41" hasCustomPrompt="1"/>
          </p:nvPr>
        </p:nvSpPr>
        <p:spPr>
          <a:xfrm>
            <a:off x="447832" y="4759087"/>
            <a:ext cx="1621783" cy="1621783"/>
          </a:xfrm>
          <a:prstGeom prst="ellipse">
            <a:avLst/>
          </a:prstGeom>
          <a:solidFill>
            <a:schemeClr val="bg2"/>
          </a:solidFill>
        </p:spPr>
        <p:txBody>
          <a:bodyPr anchor="ctr">
            <a:normAutofit/>
          </a:bodyPr>
          <a:lstStyle>
            <a:lvl1pPr algn="ctr">
              <a:defRPr sz="1400"/>
            </a:lvl1pPr>
          </a:lstStyle>
          <a:p>
            <a:pPr lvl="0"/>
            <a:r>
              <a:rPr lang="en-US"/>
              <a:t> </a:t>
            </a:r>
          </a:p>
        </p:txBody>
      </p:sp>
      <p:sp>
        <p:nvSpPr>
          <p:cNvPr id="17" name="Picture Placeholder 5">
            <a:extLst>
              <a:ext uri="{FF2B5EF4-FFF2-40B4-BE49-F238E27FC236}">
                <a16:creationId xmlns:a16="http://schemas.microsoft.com/office/drawing/2014/main" id="{297E9D43-E5F1-C34D-9B9F-64C918AF4BCE}"/>
              </a:ext>
            </a:extLst>
          </p:cNvPr>
          <p:cNvSpPr>
            <a:spLocks noGrp="1"/>
          </p:cNvSpPr>
          <p:nvPr>
            <p:ph type="pic" sz="quarter" idx="10"/>
          </p:nvPr>
        </p:nvSpPr>
        <p:spPr>
          <a:xfrm>
            <a:off x="6096001" y="0"/>
            <a:ext cx="6096001" cy="6858000"/>
          </a:xfrm>
          <a:noFill/>
        </p:spPr>
        <p:txBody>
          <a:bodyPr/>
          <a:lstStyle>
            <a:lvl1pPr marL="0" indent="0">
              <a:buNone/>
              <a:defRPr>
                <a:solidFill>
                  <a:schemeClr val="tx2"/>
                </a:solidFill>
              </a:defRPr>
            </a:lvl1pPr>
          </a:lstStyle>
          <a:p>
            <a:r>
              <a:rPr lang="en-US"/>
              <a:t>Click icon to add picture</a:t>
            </a:r>
          </a:p>
        </p:txBody>
      </p:sp>
      <p:sp>
        <p:nvSpPr>
          <p:cNvPr id="3" name="Rectangle 2">
            <a:extLst>
              <a:ext uri="{FF2B5EF4-FFF2-40B4-BE49-F238E27FC236}">
                <a16:creationId xmlns:a16="http://schemas.microsoft.com/office/drawing/2014/main" id="{28D41075-7265-7645-AD4E-7F64492FAD2C}"/>
              </a:ext>
            </a:extLst>
          </p:cNvPr>
          <p:cNvSpPr/>
          <p:nvPr/>
        </p:nvSpPr>
        <p:spPr>
          <a:xfrm>
            <a:off x="384117" y="386005"/>
            <a:ext cx="2023888" cy="2018911"/>
          </a:xfrm>
          <a:prstGeom prst="rect">
            <a:avLst/>
          </a:pr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578"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11" name="Footer Placeholder 4">
            <a:extLst>
              <a:ext uri="{FF2B5EF4-FFF2-40B4-BE49-F238E27FC236}">
                <a16:creationId xmlns:a16="http://schemas.microsoft.com/office/drawing/2014/main" id="{E2E1AB6E-472F-6247-B77E-706A01B3E55C}"/>
              </a:ext>
            </a:extLst>
          </p:cNvPr>
          <p:cNvSpPr>
            <a:spLocks noGrp="1"/>
          </p:cNvSpPr>
          <p:nvPr>
            <p:ph type="ftr" sz="quarter" idx="3"/>
          </p:nvPr>
        </p:nvSpPr>
        <p:spPr>
          <a:xfrm>
            <a:off x="447830" y="6512312"/>
            <a:ext cx="4722904" cy="167268"/>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HP and Partner internal training purposes only. </a:t>
            </a:r>
            <a:r>
              <a:rPr lang="en-US">
                <a:solidFill>
                  <a:prstClr val="black">
                    <a:lumMod val="75000"/>
                    <a:lumOff val="25000"/>
                  </a:prstClr>
                </a:solidFill>
                <a:latin typeface="HP Simplified Light"/>
              </a:rPr>
              <a:t>© 2020 HP Development </a:t>
            </a:r>
            <a:br>
              <a:rPr lang="en-US">
                <a:solidFill>
                  <a:prstClr val="black">
                    <a:lumMod val="75000"/>
                    <a:lumOff val="25000"/>
                  </a:prstClr>
                </a:solidFill>
                <a:latin typeface="HP Simplified Light"/>
              </a:rPr>
            </a:br>
            <a:r>
              <a:rPr lang="en-US">
                <a:solidFill>
                  <a:prstClr val="black">
                    <a:lumMod val="75000"/>
                    <a:lumOff val="25000"/>
                  </a:prstClr>
                </a:solidFill>
                <a:latin typeface="HP Simplified Light"/>
              </a:rPr>
              <a:t>Company, L.P. The information contained herein is subject to change without notice. </a:t>
            </a:r>
          </a:p>
        </p:txBody>
      </p:sp>
      <p:sp>
        <p:nvSpPr>
          <p:cNvPr id="7" name="Picture Placeholder 16">
            <a:extLst>
              <a:ext uri="{FF2B5EF4-FFF2-40B4-BE49-F238E27FC236}">
                <a16:creationId xmlns:a16="http://schemas.microsoft.com/office/drawing/2014/main" id="{08C6B0A8-D6EA-D040-A00A-563064E091EB}"/>
              </a:ext>
            </a:extLst>
          </p:cNvPr>
          <p:cNvSpPr>
            <a:spLocks noGrp="1"/>
          </p:cNvSpPr>
          <p:nvPr>
            <p:ph type="pic" sz="quarter" idx="13" hasCustomPrompt="1"/>
          </p:nvPr>
        </p:nvSpPr>
        <p:spPr>
          <a:xfrm>
            <a:off x="11429562" y="6345667"/>
            <a:ext cx="313073" cy="31307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  </a:t>
            </a:r>
          </a:p>
        </p:txBody>
      </p:sp>
      <p:sp>
        <p:nvSpPr>
          <p:cNvPr id="5" name="Picture Placeholder 4">
            <a:extLst>
              <a:ext uri="{FF2B5EF4-FFF2-40B4-BE49-F238E27FC236}">
                <a16:creationId xmlns:a16="http://schemas.microsoft.com/office/drawing/2014/main" id="{B29A48A7-2F99-8C44-B6A8-666B3E24A0CD}"/>
              </a:ext>
            </a:extLst>
          </p:cNvPr>
          <p:cNvSpPr>
            <a:spLocks noGrp="1"/>
          </p:cNvSpPr>
          <p:nvPr>
            <p:ph type="pic" sz="quarter" idx="14"/>
          </p:nvPr>
        </p:nvSpPr>
        <p:spPr>
          <a:xfrm>
            <a:off x="3083873" y="2233406"/>
            <a:ext cx="3096974" cy="3096973"/>
          </a:xfrm>
          <a:prstGeom prst="ellipse">
            <a:avLst/>
          </a:prstGeom>
        </p:spPr>
        <p:txBody>
          <a:bodyPr/>
          <a:lstStyle/>
          <a:p>
            <a:r>
              <a:rPr lang="en-US"/>
              <a:t>Click icon to add picture</a:t>
            </a:r>
          </a:p>
        </p:txBody>
      </p:sp>
      <p:sp>
        <p:nvSpPr>
          <p:cNvPr id="13" name="Text Placeholder 24">
            <a:extLst>
              <a:ext uri="{FF2B5EF4-FFF2-40B4-BE49-F238E27FC236}">
                <a16:creationId xmlns:a16="http://schemas.microsoft.com/office/drawing/2014/main" id="{1735EDD1-01D6-D84F-B546-2E0195842CA7}"/>
              </a:ext>
            </a:extLst>
          </p:cNvPr>
          <p:cNvSpPr>
            <a:spLocks noGrp="1"/>
          </p:cNvSpPr>
          <p:nvPr>
            <p:ph type="body" sz="quarter" idx="34" hasCustomPrompt="1"/>
          </p:nvPr>
        </p:nvSpPr>
        <p:spPr>
          <a:xfrm>
            <a:off x="447832" y="5088929"/>
            <a:ext cx="1605359" cy="481046"/>
          </a:xfrm>
        </p:spPr>
        <p:txBody>
          <a:bodyPr anchor="ctr">
            <a:noAutofit/>
          </a:bodyPr>
          <a:lstStyle>
            <a:lvl1pPr marL="0" indent="0" algn="ctr">
              <a:buNone/>
              <a:defRPr sz="2198" b="1" i="0" cap="all" spc="200" baseline="0">
                <a:solidFill>
                  <a:srgbClr val="0096D6"/>
                </a:solidFill>
                <a:latin typeface="HP Simplified Light" panose="020B0404020204020204" pitchFamily="34" charset="0"/>
              </a:defRPr>
            </a:lvl1pPr>
            <a:lvl2pPr marL="0" indent="0" algn="ctr">
              <a:buNone/>
              <a:defRPr sz="1400"/>
            </a:lvl2pPr>
            <a:lvl3pPr marL="913852" indent="0">
              <a:buNone/>
              <a:defRPr/>
            </a:lvl3pPr>
            <a:lvl4pPr marL="1370778" indent="0">
              <a:buNone/>
              <a:defRPr/>
            </a:lvl4pPr>
            <a:lvl5pPr marL="1827703" indent="0">
              <a:buNone/>
              <a:defRPr/>
            </a:lvl5pPr>
          </a:lstStyle>
          <a:p>
            <a:pPr lvl="0"/>
            <a:r>
              <a:rPr lang="en-US"/>
              <a:t>##%</a:t>
            </a:r>
          </a:p>
        </p:txBody>
      </p:sp>
      <p:sp>
        <p:nvSpPr>
          <p:cNvPr id="18" name="Text Placeholder 4">
            <a:extLst>
              <a:ext uri="{FF2B5EF4-FFF2-40B4-BE49-F238E27FC236}">
                <a16:creationId xmlns:a16="http://schemas.microsoft.com/office/drawing/2014/main" id="{6D288B86-F4EF-B542-96E1-874D25610660}"/>
              </a:ext>
            </a:extLst>
          </p:cNvPr>
          <p:cNvSpPr>
            <a:spLocks noGrp="1"/>
          </p:cNvSpPr>
          <p:nvPr>
            <p:ph type="body" sz="quarter" idx="16" hasCustomPrompt="1"/>
          </p:nvPr>
        </p:nvSpPr>
        <p:spPr>
          <a:xfrm>
            <a:off x="447832" y="5576578"/>
            <a:ext cx="1605359" cy="481046"/>
          </a:xfrm>
        </p:spPr>
        <p:txBody>
          <a:bodyPr tIns="0" bIns="0">
            <a:noAutofit/>
          </a:bodyPr>
          <a:lstStyle>
            <a:lvl1pPr marL="0" indent="0" algn="ctr">
              <a:lnSpc>
                <a:spcPct val="100000"/>
              </a:lnSpc>
              <a:spcBef>
                <a:spcPts val="0"/>
              </a:spcBef>
              <a:spcAft>
                <a:spcPts val="1400"/>
              </a:spcAft>
              <a:buNone/>
              <a:defRPr sz="1400"/>
            </a:lvl1pPr>
            <a:lvl2pPr marL="456926" indent="0">
              <a:buNone/>
              <a:defRPr sz="1400"/>
            </a:lvl2pPr>
            <a:lvl3pPr marL="913852" indent="0">
              <a:buNone/>
              <a:defRPr sz="1400"/>
            </a:lvl3pPr>
            <a:lvl4pPr marL="1370778" indent="0">
              <a:buNone/>
              <a:defRPr sz="1400"/>
            </a:lvl4pPr>
            <a:lvl5pPr marL="1827703" indent="0">
              <a:buNone/>
              <a:defRPr sz="1400"/>
            </a:lvl5pPr>
          </a:lstStyle>
          <a:p>
            <a:pPr lvl="0"/>
            <a:r>
              <a:rPr lang="en-US"/>
              <a:t>Add callout</a:t>
            </a:r>
          </a:p>
        </p:txBody>
      </p:sp>
      <p:sp>
        <p:nvSpPr>
          <p:cNvPr id="20" name="Rectangle 19">
            <a:extLst>
              <a:ext uri="{FF2B5EF4-FFF2-40B4-BE49-F238E27FC236}">
                <a16:creationId xmlns:a16="http://schemas.microsoft.com/office/drawing/2014/main" id="{1A26A449-563D-8544-917E-58E7A07E9F1E}"/>
              </a:ext>
            </a:extLst>
          </p:cNvPr>
          <p:cNvSpPr/>
          <p:nvPr userDrawn="1"/>
        </p:nvSpPr>
        <p:spPr>
          <a:xfrm>
            <a:off x="384117" y="386005"/>
            <a:ext cx="2023888" cy="2018911"/>
          </a:xfrm>
          <a:prstGeom prst="rect">
            <a:avLst/>
          </a:pr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578"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2" name="Title 1">
            <a:extLst>
              <a:ext uri="{FF2B5EF4-FFF2-40B4-BE49-F238E27FC236}">
                <a16:creationId xmlns:a16="http://schemas.microsoft.com/office/drawing/2014/main" id="{4BA09D0A-4322-B840-AF44-46894B7E5EE9}"/>
              </a:ext>
            </a:extLst>
          </p:cNvPr>
          <p:cNvSpPr>
            <a:spLocks noGrp="1"/>
          </p:cNvSpPr>
          <p:nvPr>
            <p:ph type="title" hasCustomPrompt="1"/>
          </p:nvPr>
        </p:nvSpPr>
        <p:spPr>
          <a:xfrm>
            <a:off x="838202" y="768242"/>
            <a:ext cx="4837043" cy="1325563"/>
          </a:xfrm>
          <a:solidFill>
            <a:schemeClr val="bg1"/>
          </a:solidFill>
        </p:spPr>
        <p:txBody>
          <a:bodyPr>
            <a:noAutofit/>
          </a:bodyPr>
          <a:lstStyle>
            <a:lvl1pPr>
              <a:defRPr sz="3598" cap="all" spc="300" baseline="0"/>
            </a:lvl1pPr>
          </a:lstStyle>
          <a:p>
            <a:r>
              <a:rPr lang="en-US"/>
              <a:t>CLICK TO EDIT MASTER TITLE STYLE</a:t>
            </a:r>
          </a:p>
        </p:txBody>
      </p:sp>
      <p:sp>
        <p:nvSpPr>
          <p:cNvPr id="6" name="Text Placeholder 5">
            <a:extLst>
              <a:ext uri="{FF2B5EF4-FFF2-40B4-BE49-F238E27FC236}">
                <a16:creationId xmlns:a16="http://schemas.microsoft.com/office/drawing/2014/main" id="{CCEBD2D9-CB70-EB4C-BAF6-B1EB55C7B907}"/>
              </a:ext>
            </a:extLst>
          </p:cNvPr>
          <p:cNvSpPr>
            <a:spLocks noGrp="1"/>
          </p:cNvSpPr>
          <p:nvPr>
            <p:ph type="body" sz="quarter" idx="38" hasCustomPrompt="1"/>
          </p:nvPr>
        </p:nvSpPr>
        <p:spPr>
          <a:xfrm>
            <a:off x="1044299" y="3416818"/>
            <a:ext cx="1829197" cy="430212"/>
          </a:xfrm>
        </p:spPr>
        <p:txBody>
          <a:bodyPr>
            <a:noAutofit/>
          </a:bodyPr>
          <a:lstStyle>
            <a:lvl1pPr algn="r">
              <a:defRPr sz="1400"/>
            </a:lvl1pPr>
            <a:lvl2pPr>
              <a:defRPr sz="1400"/>
            </a:lvl2pPr>
            <a:lvl3pPr>
              <a:defRPr sz="1400"/>
            </a:lvl3pPr>
            <a:lvl4pPr>
              <a:defRPr sz="1400"/>
            </a:lvl4pPr>
            <a:lvl5pPr>
              <a:defRPr sz="1400"/>
            </a:lvl5pPr>
          </a:lstStyle>
          <a:p>
            <a:pPr lvl="0"/>
            <a:r>
              <a:rPr lang="en-US"/>
              <a:t>Click to add descriptive copy here</a:t>
            </a:r>
          </a:p>
        </p:txBody>
      </p:sp>
      <p:sp>
        <p:nvSpPr>
          <p:cNvPr id="22" name="Text Placeholder 5">
            <a:extLst>
              <a:ext uri="{FF2B5EF4-FFF2-40B4-BE49-F238E27FC236}">
                <a16:creationId xmlns:a16="http://schemas.microsoft.com/office/drawing/2014/main" id="{C98F7C00-848C-E44A-9D7F-ECF3E7B0938F}"/>
              </a:ext>
            </a:extLst>
          </p:cNvPr>
          <p:cNvSpPr>
            <a:spLocks noGrp="1"/>
          </p:cNvSpPr>
          <p:nvPr>
            <p:ph type="body" sz="quarter" idx="39" hasCustomPrompt="1"/>
          </p:nvPr>
        </p:nvSpPr>
        <p:spPr>
          <a:xfrm>
            <a:off x="2188130" y="5469976"/>
            <a:ext cx="1829197" cy="430212"/>
          </a:xfrm>
        </p:spPr>
        <p:txBody>
          <a:bodyPr>
            <a:noAutofit/>
          </a:bodyPr>
          <a:lstStyle>
            <a:lvl1pPr algn="l">
              <a:defRPr sz="1400"/>
            </a:lvl1pPr>
            <a:lvl2pPr>
              <a:defRPr sz="1400"/>
            </a:lvl2pPr>
            <a:lvl3pPr>
              <a:defRPr sz="1400"/>
            </a:lvl3pPr>
            <a:lvl4pPr>
              <a:defRPr sz="1400"/>
            </a:lvl4pPr>
            <a:lvl5pPr>
              <a:defRPr sz="1400"/>
            </a:lvl5pPr>
          </a:lstStyle>
          <a:p>
            <a:pPr lvl="0"/>
            <a:r>
              <a:rPr lang="en-US"/>
              <a:t>Click to add descriptive copy here</a:t>
            </a:r>
          </a:p>
        </p:txBody>
      </p:sp>
      <p:sp>
        <p:nvSpPr>
          <p:cNvPr id="10" name="Text Placeholder 9">
            <a:extLst>
              <a:ext uri="{FF2B5EF4-FFF2-40B4-BE49-F238E27FC236}">
                <a16:creationId xmlns:a16="http://schemas.microsoft.com/office/drawing/2014/main" id="{1E090EF2-4117-EA41-A943-07F70C575A21}"/>
              </a:ext>
            </a:extLst>
          </p:cNvPr>
          <p:cNvSpPr>
            <a:spLocks noGrp="1"/>
          </p:cNvSpPr>
          <p:nvPr>
            <p:ph type="body" sz="quarter" idx="40" hasCustomPrompt="1"/>
          </p:nvPr>
        </p:nvSpPr>
        <p:spPr>
          <a:xfrm>
            <a:off x="5073529" y="4327707"/>
            <a:ext cx="1621783" cy="1621783"/>
          </a:xfrm>
          <a:prstGeom prst="ellipse">
            <a:avLst/>
          </a:prstGeom>
          <a:solidFill>
            <a:schemeClr val="bg2"/>
          </a:solidFill>
        </p:spPr>
        <p:txBody>
          <a:bodyPr anchor="ctr">
            <a:normAutofit/>
          </a:bodyPr>
          <a:lstStyle>
            <a:lvl1pPr algn="ctr">
              <a:defRPr sz="1400"/>
            </a:lvl1pPr>
          </a:lstStyle>
          <a:p>
            <a:pPr lvl="0"/>
            <a:r>
              <a:rPr lang="en-US"/>
              <a:t> </a:t>
            </a:r>
          </a:p>
        </p:txBody>
      </p:sp>
      <p:sp>
        <p:nvSpPr>
          <p:cNvPr id="15" name="Text Placeholder 24">
            <a:extLst>
              <a:ext uri="{FF2B5EF4-FFF2-40B4-BE49-F238E27FC236}">
                <a16:creationId xmlns:a16="http://schemas.microsoft.com/office/drawing/2014/main" id="{EE7F80FE-C21F-2545-AA3A-4CBC9DDABCCC}"/>
              </a:ext>
            </a:extLst>
          </p:cNvPr>
          <p:cNvSpPr>
            <a:spLocks noGrp="1"/>
          </p:cNvSpPr>
          <p:nvPr>
            <p:ph type="body" sz="quarter" idx="36" hasCustomPrompt="1"/>
          </p:nvPr>
        </p:nvSpPr>
        <p:spPr>
          <a:xfrm>
            <a:off x="5092360" y="4811958"/>
            <a:ext cx="1605359" cy="463794"/>
          </a:xfrm>
        </p:spPr>
        <p:txBody>
          <a:bodyPr anchor="ctr">
            <a:noAutofit/>
          </a:bodyPr>
          <a:lstStyle>
            <a:lvl1pPr marL="0" indent="0" algn="ctr">
              <a:buNone/>
              <a:defRPr sz="2198" b="1" i="0" cap="all" spc="200" baseline="0">
                <a:solidFill>
                  <a:srgbClr val="0096D6"/>
                </a:solidFill>
                <a:latin typeface="HP Simplified Light" panose="020B0404020204020204" pitchFamily="34" charset="0"/>
              </a:defRPr>
            </a:lvl1pPr>
            <a:lvl2pPr marL="0" indent="0" algn="ctr">
              <a:buNone/>
              <a:defRPr sz="1400"/>
            </a:lvl2pPr>
            <a:lvl3pPr marL="913852" indent="0">
              <a:buNone/>
              <a:defRPr/>
            </a:lvl3pPr>
            <a:lvl4pPr marL="1370778" indent="0">
              <a:buNone/>
              <a:defRPr/>
            </a:lvl4pPr>
            <a:lvl5pPr marL="1827703" indent="0">
              <a:buNone/>
              <a:defRPr/>
            </a:lvl5pPr>
          </a:lstStyle>
          <a:p>
            <a:pPr lvl="0"/>
            <a:r>
              <a:rPr lang="en-US"/>
              <a:t>##%</a:t>
            </a:r>
          </a:p>
        </p:txBody>
      </p:sp>
      <p:sp>
        <p:nvSpPr>
          <p:cNvPr id="19" name="Text Placeholder 4">
            <a:extLst>
              <a:ext uri="{FF2B5EF4-FFF2-40B4-BE49-F238E27FC236}">
                <a16:creationId xmlns:a16="http://schemas.microsoft.com/office/drawing/2014/main" id="{FEC502EB-03EB-AC44-9E38-B38283E31EA9}"/>
              </a:ext>
            </a:extLst>
          </p:cNvPr>
          <p:cNvSpPr>
            <a:spLocks noGrp="1"/>
          </p:cNvSpPr>
          <p:nvPr>
            <p:ph type="body" sz="quarter" idx="37" hasCustomPrompt="1"/>
          </p:nvPr>
        </p:nvSpPr>
        <p:spPr>
          <a:xfrm>
            <a:off x="5081742" y="5290964"/>
            <a:ext cx="1605359" cy="481046"/>
          </a:xfrm>
        </p:spPr>
        <p:txBody>
          <a:bodyPr tIns="0" bIns="0">
            <a:noAutofit/>
          </a:bodyPr>
          <a:lstStyle>
            <a:lvl1pPr marL="0" indent="0" algn="ctr">
              <a:lnSpc>
                <a:spcPct val="100000"/>
              </a:lnSpc>
              <a:spcBef>
                <a:spcPts val="0"/>
              </a:spcBef>
              <a:spcAft>
                <a:spcPts val="1400"/>
              </a:spcAft>
              <a:buNone/>
              <a:defRPr sz="1400"/>
            </a:lvl1pPr>
            <a:lvl2pPr marL="456926" indent="0">
              <a:buNone/>
              <a:defRPr sz="1400"/>
            </a:lvl2pPr>
            <a:lvl3pPr marL="913852" indent="0">
              <a:buNone/>
              <a:defRPr sz="1400"/>
            </a:lvl3pPr>
            <a:lvl4pPr marL="1370778" indent="0">
              <a:buNone/>
              <a:defRPr sz="1400"/>
            </a:lvl4pPr>
            <a:lvl5pPr marL="1827703" indent="0">
              <a:buNone/>
              <a:defRPr sz="1400"/>
            </a:lvl5pPr>
          </a:lstStyle>
          <a:p>
            <a:pPr lvl="0"/>
            <a:r>
              <a:rPr lang="en-US"/>
              <a:t>Add callout</a:t>
            </a:r>
          </a:p>
        </p:txBody>
      </p:sp>
    </p:spTree>
    <p:extLst>
      <p:ext uri="{BB962C8B-B14F-4D97-AF65-F5344CB8AC3E}">
        <p14:creationId xmlns:p14="http://schemas.microsoft.com/office/powerpoint/2010/main" val="338153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6">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Cover Option 4">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1DCEC9B8-11BE-CB49-B15A-3124EA19DC89}"/>
              </a:ext>
            </a:extLst>
          </p:cNvPr>
          <p:cNvSpPr>
            <a:spLocks noGrp="1"/>
          </p:cNvSpPr>
          <p:nvPr>
            <p:ph type="pic" sz="quarter" idx="11"/>
          </p:nvPr>
        </p:nvSpPr>
        <p:spPr>
          <a:xfrm>
            <a:off x="0" y="-1"/>
            <a:ext cx="12191999" cy="6857991"/>
          </a:xfrm>
          <a:noFill/>
        </p:spPr>
        <p:txBody>
          <a:bodyPr/>
          <a:lstStyle/>
          <a:p>
            <a:r>
              <a:rPr lang="en-US"/>
              <a:t>Click icon to add picture</a:t>
            </a:r>
          </a:p>
        </p:txBody>
      </p:sp>
      <p:sp>
        <p:nvSpPr>
          <p:cNvPr id="3" name="Text Placeholder 2">
            <a:extLst>
              <a:ext uri="{FF2B5EF4-FFF2-40B4-BE49-F238E27FC236}">
                <a16:creationId xmlns:a16="http://schemas.microsoft.com/office/drawing/2014/main" id="{5483F0A1-D4C9-EE4D-B937-E7DEC992F3C0}"/>
              </a:ext>
            </a:extLst>
          </p:cNvPr>
          <p:cNvSpPr>
            <a:spLocks noGrp="1"/>
          </p:cNvSpPr>
          <p:nvPr>
            <p:ph type="body" sz="quarter" idx="15" hasCustomPrompt="1"/>
          </p:nvPr>
        </p:nvSpPr>
        <p:spPr>
          <a:xfrm>
            <a:off x="0" y="-11"/>
            <a:ext cx="5891349" cy="6858011"/>
          </a:xfrm>
          <a:gradFill>
            <a:gsLst>
              <a:gs pos="0">
                <a:schemeClr val="tx2"/>
              </a:gs>
              <a:gs pos="85000">
                <a:schemeClr val="tx2">
                  <a:alpha val="50000"/>
                </a:schemeClr>
              </a:gs>
              <a:gs pos="100000">
                <a:schemeClr val="tx2">
                  <a:alpha val="0"/>
                </a:schemeClr>
              </a:gs>
            </a:gsLst>
            <a:lin ang="0" scaled="1"/>
          </a:gradFill>
        </p:spPr>
        <p:txBody>
          <a:bodyPr>
            <a:noAutofit/>
          </a:bodyPr>
          <a:lstStyle>
            <a:lvl1pPr marL="0" indent="0">
              <a:buNone/>
              <a:defRPr>
                <a:solidFill>
                  <a:schemeClr val="bg1"/>
                </a:solidFill>
              </a:defRPr>
            </a:lvl1pPr>
          </a:lstStyle>
          <a:p>
            <a:pPr lvl="0"/>
            <a:r>
              <a:rPr lang="en-US"/>
              <a:t>     </a:t>
            </a:r>
          </a:p>
        </p:txBody>
      </p:sp>
      <p:sp>
        <p:nvSpPr>
          <p:cNvPr id="19" name="Title 16">
            <a:extLst>
              <a:ext uri="{FF2B5EF4-FFF2-40B4-BE49-F238E27FC236}">
                <a16:creationId xmlns:a16="http://schemas.microsoft.com/office/drawing/2014/main" id="{25846903-1E80-1044-A125-F899B076087D}"/>
              </a:ext>
            </a:extLst>
          </p:cNvPr>
          <p:cNvSpPr>
            <a:spLocks noGrp="1"/>
          </p:cNvSpPr>
          <p:nvPr>
            <p:ph type="title" hasCustomPrompt="1"/>
          </p:nvPr>
        </p:nvSpPr>
        <p:spPr>
          <a:xfrm>
            <a:off x="762994" y="2560327"/>
            <a:ext cx="5128355" cy="1771476"/>
          </a:xfrm>
        </p:spPr>
        <p:txBody>
          <a:bodyPr anchor="b" anchorCtr="0">
            <a:noAutofit/>
          </a:bodyPr>
          <a:lstStyle>
            <a:lvl1pPr>
              <a:defRPr sz="5000" cap="all" baseline="0">
                <a:solidFill>
                  <a:schemeClr val="bg1"/>
                </a:solidFill>
              </a:defRPr>
            </a:lvl1pPr>
          </a:lstStyle>
          <a:p>
            <a:r>
              <a:rPr lang="en-US"/>
              <a:t>CLICK HERE TO EDIT HEADLINE</a:t>
            </a:r>
          </a:p>
        </p:txBody>
      </p:sp>
      <p:sp>
        <p:nvSpPr>
          <p:cNvPr id="20" name="Text Placeholder 21">
            <a:extLst>
              <a:ext uri="{FF2B5EF4-FFF2-40B4-BE49-F238E27FC236}">
                <a16:creationId xmlns:a16="http://schemas.microsoft.com/office/drawing/2014/main" id="{EF65EEB0-802A-DF49-BBCD-9C0E80FABD02}"/>
              </a:ext>
            </a:extLst>
          </p:cNvPr>
          <p:cNvSpPr>
            <a:spLocks noGrp="1"/>
          </p:cNvSpPr>
          <p:nvPr>
            <p:ph type="body" sz="quarter" idx="14" hasCustomPrompt="1"/>
          </p:nvPr>
        </p:nvSpPr>
        <p:spPr>
          <a:xfrm>
            <a:off x="763146" y="4765431"/>
            <a:ext cx="5128204" cy="487363"/>
          </a:xfrm>
        </p:spPr>
        <p:txBody>
          <a:bodyPr>
            <a:noAutofit/>
          </a:bodyPr>
          <a:lstStyle>
            <a:lvl1pPr marL="0" indent="0">
              <a:buNone/>
              <a:defRPr cap="all" spc="300" baseline="0">
                <a:solidFill>
                  <a:schemeClr val="bg1"/>
                </a:solidFill>
              </a:defRPr>
            </a:lvl1pPr>
            <a:lvl2pPr marL="457200" indent="0">
              <a:buNone/>
              <a:defRPr spc="300"/>
            </a:lvl2pPr>
            <a:lvl3pPr marL="914400" indent="0">
              <a:buNone/>
              <a:defRPr spc="300"/>
            </a:lvl3pPr>
            <a:lvl4pPr marL="1371600" indent="0">
              <a:buNone/>
              <a:defRPr spc="300"/>
            </a:lvl4pPr>
            <a:lvl5pPr marL="1828800" indent="0">
              <a:buNone/>
              <a:defRPr spc="300"/>
            </a:lvl5pPr>
          </a:lstStyle>
          <a:p>
            <a:pPr lvl="0"/>
            <a:r>
              <a:rPr lang="en-US"/>
              <a:t>CLICK TO EDIT SUBHEAD</a:t>
            </a:r>
          </a:p>
        </p:txBody>
      </p:sp>
      <p:sp>
        <p:nvSpPr>
          <p:cNvPr id="23" name="Picture Placeholder 6">
            <a:extLst>
              <a:ext uri="{FF2B5EF4-FFF2-40B4-BE49-F238E27FC236}">
                <a16:creationId xmlns:a16="http://schemas.microsoft.com/office/drawing/2014/main" id="{52278ECE-3539-B341-AF61-DACB392DD19D}"/>
              </a:ext>
            </a:extLst>
          </p:cNvPr>
          <p:cNvSpPr>
            <a:spLocks noGrp="1"/>
          </p:cNvSpPr>
          <p:nvPr>
            <p:ph type="pic" sz="quarter" idx="16" hasCustomPrompt="1"/>
          </p:nvPr>
        </p:nvSpPr>
        <p:spPr>
          <a:xfrm>
            <a:off x="799300" y="999874"/>
            <a:ext cx="917912" cy="917912"/>
          </a:xfrm>
          <a:blipFill>
            <a:blip r:embed="rId2"/>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1530240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00DE720E-C72B-42F0-AD69-52D60E3C605E}" type="slidenum">
              <a:rPr lang="en-US" smtClean="0">
                <a:solidFill>
                  <a:prstClr val="white"/>
                </a:solidFill>
              </a:rPr>
              <a:pPr/>
              <a:t>‹#›</a:t>
            </a:fld>
            <a:endParaRPr lang="en-US">
              <a:solidFill>
                <a:prstClr val="white"/>
              </a:solidFill>
            </a:endParaRPr>
          </a:p>
        </p:txBody>
      </p:sp>
      <p:sp>
        <p:nvSpPr>
          <p:cNvPr id="4" name="Footer Placeholder 3"/>
          <p:cNvSpPr>
            <a:spLocks noGrp="1"/>
          </p:cNvSpPr>
          <p:nvPr>
            <p:ph type="ftr" sz="quarter" idx="11"/>
          </p:nvPr>
        </p:nvSpPr>
        <p:spPr/>
        <p:txBody>
          <a:bodyPr/>
          <a:lstStyle/>
          <a:p>
            <a:pPr defTabSz="1217707"/>
            <a:r>
              <a:rPr lang="en-US" kern="0">
                <a:solidFill>
                  <a:prstClr val="white"/>
                </a:solidFill>
              </a:rPr>
              <a:t>HP Confidential </a:t>
            </a:r>
          </a:p>
        </p:txBody>
      </p:sp>
    </p:spTree>
    <p:extLst>
      <p:ext uri="{BB962C8B-B14F-4D97-AF65-F5344CB8AC3E}">
        <p14:creationId xmlns:p14="http://schemas.microsoft.com/office/powerpoint/2010/main" val="125111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00DE720E-C72B-42F0-AD69-52D60E3C605E}" type="slidenum">
              <a:rPr lang="en-US" smtClean="0">
                <a:solidFill>
                  <a:prstClr val="white"/>
                </a:solidFill>
              </a:rPr>
              <a:pPr/>
              <a:t>‹#›</a:t>
            </a:fld>
            <a:endParaRPr lang="en-US">
              <a:solidFill>
                <a:prstClr val="white"/>
              </a:solidFill>
            </a:endParaRPr>
          </a:p>
        </p:txBody>
      </p:sp>
      <p:sp>
        <p:nvSpPr>
          <p:cNvPr id="4" name="Footer Placeholder 3"/>
          <p:cNvSpPr>
            <a:spLocks noGrp="1"/>
          </p:cNvSpPr>
          <p:nvPr>
            <p:ph type="ftr" sz="quarter" idx="11"/>
          </p:nvPr>
        </p:nvSpPr>
        <p:spPr/>
        <p:txBody>
          <a:bodyPr/>
          <a:lstStyle/>
          <a:p>
            <a:pPr defTabSz="1217342"/>
            <a:r>
              <a:rPr lang="en-US" kern="0">
                <a:solidFill>
                  <a:prstClr val="white"/>
                </a:solidFill>
              </a:rPr>
              <a:t>© 2019 HP Development Company, LP.</a:t>
            </a:r>
          </a:p>
        </p:txBody>
      </p:sp>
    </p:spTree>
    <p:extLst>
      <p:ext uri="{BB962C8B-B14F-4D97-AF65-F5344CB8AC3E}">
        <p14:creationId xmlns:p14="http://schemas.microsoft.com/office/powerpoint/2010/main" val="117213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0DE720E-C72B-42F0-AD69-52D60E3C605E}" type="slidenum">
              <a:rPr lang="en-US" smtClean="0">
                <a:solidFill>
                  <a:prstClr val="white"/>
                </a:solidFill>
              </a:rPr>
              <a:pPr/>
              <a:t>‹#›</a:t>
            </a:fld>
            <a:endParaRPr lang="en-US">
              <a:solidFill>
                <a:prstClr val="white"/>
              </a:solidFill>
            </a:endParaRPr>
          </a:p>
        </p:txBody>
      </p:sp>
      <p:sp>
        <p:nvSpPr>
          <p:cNvPr id="4" name="Footer Placeholder 3"/>
          <p:cNvSpPr>
            <a:spLocks noGrp="1"/>
          </p:cNvSpPr>
          <p:nvPr>
            <p:ph type="ftr" sz="quarter" idx="11"/>
          </p:nvPr>
        </p:nvSpPr>
        <p:spPr/>
        <p:txBody>
          <a:bodyPr/>
          <a:lstStyle/>
          <a:p>
            <a:pPr defTabSz="1217342"/>
            <a:r>
              <a:rPr lang="en-US" kern="0">
                <a:solidFill>
                  <a:prstClr val="white"/>
                </a:solidFill>
              </a:rPr>
              <a:t>© 2019 HP Development Company, LP.</a:t>
            </a:r>
          </a:p>
        </p:txBody>
      </p:sp>
    </p:spTree>
    <p:extLst>
      <p:ext uri="{BB962C8B-B14F-4D97-AF65-F5344CB8AC3E}">
        <p14:creationId xmlns:p14="http://schemas.microsoft.com/office/powerpoint/2010/main" val="175321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CONTENT_PURPLE">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EBB94E8E-4CCE-4B1D-A1BE-046D85971F66}"/>
              </a:ext>
            </a:extLst>
          </p:cNvPr>
          <p:cNvSpPr>
            <a:spLocks noGrp="1"/>
          </p:cNvSpPr>
          <p:nvPr>
            <p:ph idx="1" hasCustomPrompt="1"/>
          </p:nvPr>
        </p:nvSpPr>
        <p:spPr>
          <a:xfrm>
            <a:off x="605399" y="1523827"/>
            <a:ext cx="10981204" cy="4931036"/>
          </a:xfrm>
          <a:prstGeom prst="rect">
            <a:avLst/>
          </a:prstGeom>
          <a:noFill/>
        </p:spPr>
        <p:txBody>
          <a:bodyPr vert="horz">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
        <p:nvSpPr>
          <p:cNvPr id="10" name="Title Placeholder 21">
            <a:extLst>
              <a:ext uri="{FF2B5EF4-FFF2-40B4-BE49-F238E27FC236}">
                <a16:creationId xmlns:a16="http://schemas.microsoft.com/office/drawing/2014/main" id="{365934FB-5363-4313-B6D4-0C00523728B9}"/>
              </a:ext>
            </a:extLst>
          </p:cNvPr>
          <p:cNvSpPr>
            <a:spLocks noGrp="1"/>
          </p:cNvSpPr>
          <p:nvPr>
            <p:ph type="title" hasCustomPrompt="1"/>
          </p:nvPr>
        </p:nvSpPr>
        <p:spPr>
          <a:xfrm>
            <a:off x="605399" y="216355"/>
            <a:ext cx="10981204" cy="747128"/>
          </a:xfrm>
          <a:prstGeom prst="rect">
            <a:avLst/>
          </a:prstGeom>
        </p:spPr>
        <p:txBody>
          <a:bodyPr vert="horz" anchor="ctr" anchorCtr="0">
            <a:noAutofit/>
          </a:bodyPr>
          <a:lstStyle/>
          <a:p>
            <a:r>
              <a:rPr kumimoji="0" lang="en-US"/>
              <a:t>Click to Edit Master Title Style</a:t>
            </a:r>
          </a:p>
        </p:txBody>
      </p:sp>
    </p:spTree>
    <p:extLst>
      <p:ext uri="{BB962C8B-B14F-4D97-AF65-F5344CB8AC3E}">
        <p14:creationId xmlns:p14="http://schemas.microsoft.com/office/powerpoint/2010/main" val="384915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SUBTITLE_CONTENT_PURPLE">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EBB94E8E-4CCE-4B1D-A1BE-046D85971F66}"/>
              </a:ext>
            </a:extLst>
          </p:cNvPr>
          <p:cNvSpPr>
            <a:spLocks noGrp="1"/>
          </p:cNvSpPr>
          <p:nvPr>
            <p:ph idx="1" hasCustomPrompt="1"/>
          </p:nvPr>
        </p:nvSpPr>
        <p:spPr>
          <a:xfrm>
            <a:off x="605399" y="1785322"/>
            <a:ext cx="10981204" cy="4669542"/>
          </a:xfrm>
          <a:prstGeom prst="rect">
            <a:avLst/>
          </a:prstGeom>
          <a:noFill/>
        </p:spPr>
        <p:txBody>
          <a:bodyPr vert="horz">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
        <p:nvSpPr>
          <p:cNvPr id="10" name="Title Placeholder 21">
            <a:extLst>
              <a:ext uri="{FF2B5EF4-FFF2-40B4-BE49-F238E27FC236}">
                <a16:creationId xmlns:a16="http://schemas.microsoft.com/office/drawing/2014/main" id="{365934FB-5363-4313-B6D4-0C00523728B9}"/>
              </a:ext>
            </a:extLst>
          </p:cNvPr>
          <p:cNvSpPr>
            <a:spLocks noGrp="1"/>
          </p:cNvSpPr>
          <p:nvPr>
            <p:ph type="title" hasCustomPrompt="1"/>
          </p:nvPr>
        </p:nvSpPr>
        <p:spPr>
          <a:xfrm>
            <a:off x="605399" y="216362"/>
            <a:ext cx="10981204" cy="747127"/>
          </a:xfrm>
          <a:prstGeom prst="rect">
            <a:avLst/>
          </a:prstGeom>
        </p:spPr>
        <p:txBody>
          <a:bodyPr vert="horz" anchor="ctr" anchorCtr="0">
            <a:noAutofit/>
          </a:bodyPr>
          <a:lstStyle/>
          <a:p>
            <a:r>
              <a:rPr kumimoji="0" lang="en-US"/>
              <a:t>Click to Edit Master Title Style</a:t>
            </a:r>
          </a:p>
        </p:txBody>
      </p:sp>
      <p:sp>
        <p:nvSpPr>
          <p:cNvPr id="4" name="Text Placeholder 2">
            <a:extLst>
              <a:ext uri="{FF2B5EF4-FFF2-40B4-BE49-F238E27FC236}">
                <a16:creationId xmlns:a16="http://schemas.microsoft.com/office/drawing/2014/main" id="{2AF6D39A-E68F-486B-9080-55DB9CD679CA}"/>
              </a:ext>
            </a:extLst>
          </p:cNvPr>
          <p:cNvSpPr>
            <a:spLocks noGrp="1"/>
          </p:cNvSpPr>
          <p:nvPr>
            <p:ph type="body" idx="10" hasCustomPrompt="1"/>
          </p:nvPr>
        </p:nvSpPr>
        <p:spPr>
          <a:xfrm>
            <a:off x="605401" y="1150263"/>
            <a:ext cx="10981205" cy="448276"/>
          </a:xfrm>
        </p:spPr>
        <p:txBody>
          <a:bodyPr lIns="0" tIns="0" rIns="0" bIns="0" anchor="b">
            <a:noAutofit/>
          </a:bodyPr>
          <a:lstStyle>
            <a:lvl1pPr marL="0" indent="0">
              <a:buNone/>
              <a:defRPr sz="2154" b="1">
                <a:solidFill>
                  <a:schemeClr val="accent5"/>
                </a:solidFill>
              </a:defRPr>
            </a:lvl1pPr>
            <a:lvl2pPr marL="447791" indent="0">
              <a:buNone/>
              <a:defRPr sz="1958" b="1"/>
            </a:lvl2pPr>
            <a:lvl3pPr marL="895579" indent="0">
              <a:buNone/>
              <a:defRPr sz="1762" b="1"/>
            </a:lvl3pPr>
            <a:lvl4pPr marL="1343370" indent="0">
              <a:buNone/>
              <a:defRPr sz="1568" b="1"/>
            </a:lvl4pPr>
            <a:lvl5pPr marL="1791159" indent="0">
              <a:buNone/>
              <a:defRPr sz="1568" b="1"/>
            </a:lvl5pPr>
            <a:lvl6pPr marL="2238950" indent="0">
              <a:buNone/>
              <a:defRPr sz="1568" b="1"/>
            </a:lvl6pPr>
            <a:lvl7pPr marL="2686739" indent="0">
              <a:buNone/>
              <a:defRPr sz="1568" b="1"/>
            </a:lvl7pPr>
            <a:lvl8pPr marL="3134529" indent="0">
              <a:buNone/>
              <a:defRPr sz="1568" b="1"/>
            </a:lvl8pPr>
            <a:lvl9pPr marL="3582319" indent="0">
              <a:buNone/>
              <a:defRPr sz="1568" b="1"/>
            </a:lvl9pPr>
          </a:lstStyle>
          <a:p>
            <a:pPr lvl="0"/>
            <a:r>
              <a:rPr lang="en-US"/>
              <a:t>Edit Master Text Styles</a:t>
            </a:r>
          </a:p>
        </p:txBody>
      </p:sp>
    </p:spTree>
    <p:extLst>
      <p:ext uri="{BB962C8B-B14F-4D97-AF65-F5344CB8AC3E}">
        <p14:creationId xmlns:p14="http://schemas.microsoft.com/office/powerpoint/2010/main" val="348095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365857" y="6470653"/>
            <a:ext cx="8282586" cy="136525"/>
          </a:xfrm>
          <a:prstGeom prst="rect">
            <a:avLst/>
          </a:prstGeom>
        </p:spPr>
        <p:txBody>
          <a:bodyPr vert="horz" lIns="91440" tIns="45720" rIns="91440" bIns="45720" rtlCol="0" anchor="ctr"/>
          <a:lstStyle>
            <a:lvl1pPr algn="l">
              <a:defRPr sz="800" b="0" i="0">
                <a:solidFill>
                  <a:schemeClr val="bg1">
                    <a:lumMod val="65000"/>
                  </a:schemeClr>
                </a:solidFill>
                <a:latin typeface="HP Simplified Light" panose="020B0404020204020204" pitchFamily="34" charset="0"/>
              </a:defRPr>
            </a:lvl1pPr>
          </a:lstStyle>
          <a:p>
            <a:r>
              <a:rPr lang="en-US">
                <a:latin typeface="HP Simplified" panose="020B0604020204020204" pitchFamily="34" charset="0"/>
              </a:rPr>
              <a:t>HP CONFIDENTIAL. © 2021 HP Development Company, L.P. The information contained herein is subject to change without notice.</a:t>
            </a:r>
            <a:endParaRPr lang="en-US">
              <a:latin typeface="HP Simplified Light"/>
            </a:endParaRPr>
          </a:p>
        </p:txBody>
      </p:sp>
    </p:spTree>
    <p:extLst>
      <p:ext uri="{BB962C8B-B14F-4D97-AF65-F5344CB8AC3E}">
        <p14:creationId xmlns:p14="http://schemas.microsoft.com/office/powerpoint/2010/main" val="36664711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SUBTITLE_PURPLE">
    <p:spTree>
      <p:nvGrpSpPr>
        <p:cNvPr id="1" name=""/>
        <p:cNvGrpSpPr/>
        <p:nvPr/>
      </p:nvGrpSpPr>
      <p:grpSpPr>
        <a:xfrm>
          <a:off x="0" y="0"/>
          <a:ext cx="0" cy="0"/>
          <a:chOff x="0" y="0"/>
          <a:chExt cx="0" cy="0"/>
        </a:xfrm>
      </p:grpSpPr>
      <p:sp>
        <p:nvSpPr>
          <p:cNvPr id="10" name="Title Placeholder 21">
            <a:extLst>
              <a:ext uri="{FF2B5EF4-FFF2-40B4-BE49-F238E27FC236}">
                <a16:creationId xmlns:a16="http://schemas.microsoft.com/office/drawing/2014/main" id="{365934FB-5363-4313-B6D4-0C00523728B9}"/>
              </a:ext>
            </a:extLst>
          </p:cNvPr>
          <p:cNvSpPr>
            <a:spLocks noGrp="1"/>
          </p:cNvSpPr>
          <p:nvPr>
            <p:ph type="title" hasCustomPrompt="1"/>
          </p:nvPr>
        </p:nvSpPr>
        <p:spPr>
          <a:xfrm>
            <a:off x="605399" y="216362"/>
            <a:ext cx="10981204" cy="747127"/>
          </a:xfrm>
          <a:prstGeom prst="rect">
            <a:avLst/>
          </a:prstGeom>
        </p:spPr>
        <p:txBody>
          <a:bodyPr vert="horz" lIns="0" tIns="0" rIns="0" bIns="0" anchor="ctr" anchorCtr="0">
            <a:noAutofit/>
          </a:bodyPr>
          <a:lstStyle/>
          <a:p>
            <a:r>
              <a:rPr kumimoji="0" lang="en-US"/>
              <a:t>Click to Edit Master Title Style</a:t>
            </a:r>
          </a:p>
        </p:txBody>
      </p:sp>
      <p:sp>
        <p:nvSpPr>
          <p:cNvPr id="4" name="Text Placeholder 2">
            <a:extLst>
              <a:ext uri="{FF2B5EF4-FFF2-40B4-BE49-F238E27FC236}">
                <a16:creationId xmlns:a16="http://schemas.microsoft.com/office/drawing/2014/main" id="{47234004-EE3E-4FFD-A9B6-A43BEB2EB1EE}"/>
              </a:ext>
            </a:extLst>
          </p:cNvPr>
          <p:cNvSpPr>
            <a:spLocks noGrp="1"/>
          </p:cNvSpPr>
          <p:nvPr>
            <p:ph type="body" idx="1" hasCustomPrompt="1"/>
          </p:nvPr>
        </p:nvSpPr>
        <p:spPr>
          <a:xfrm>
            <a:off x="605401" y="1150263"/>
            <a:ext cx="10981205" cy="448276"/>
          </a:xfrm>
        </p:spPr>
        <p:txBody>
          <a:bodyPr lIns="0" tIns="0" rIns="0" bIns="0" anchor="b">
            <a:noAutofit/>
          </a:bodyPr>
          <a:lstStyle>
            <a:lvl1pPr marL="0" indent="0">
              <a:buNone/>
              <a:defRPr sz="2154" b="1">
                <a:solidFill>
                  <a:schemeClr val="accent5"/>
                </a:solidFill>
              </a:defRPr>
            </a:lvl1pPr>
            <a:lvl2pPr marL="447791" indent="0">
              <a:buNone/>
              <a:defRPr sz="1958" b="1"/>
            </a:lvl2pPr>
            <a:lvl3pPr marL="895579" indent="0">
              <a:buNone/>
              <a:defRPr sz="1762" b="1"/>
            </a:lvl3pPr>
            <a:lvl4pPr marL="1343370" indent="0">
              <a:buNone/>
              <a:defRPr sz="1568" b="1"/>
            </a:lvl4pPr>
            <a:lvl5pPr marL="1791159" indent="0">
              <a:buNone/>
              <a:defRPr sz="1568" b="1"/>
            </a:lvl5pPr>
            <a:lvl6pPr marL="2238950" indent="0">
              <a:buNone/>
              <a:defRPr sz="1568" b="1"/>
            </a:lvl6pPr>
            <a:lvl7pPr marL="2686739" indent="0">
              <a:buNone/>
              <a:defRPr sz="1568" b="1"/>
            </a:lvl7pPr>
            <a:lvl8pPr marL="3134529" indent="0">
              <a:buNone/>
              <a:defRPr sz="1568" b="1"/>
            </a:lvl8pPr>
            <a:lvl9pPr marL="3582319" indent="0">
              <a:buNone/>
              <a:defRPr sz="1568" b="1"/>
            </a:lvl9pPr>
          </a:lstStyle>
          <a:p>
            <a:pPr lvl="0"/>
            <a:r>
              <a:rPr lang="en-US"/>
              <a:t>Edit Master Text Styles</a:t>
            </a:r>
          </a:p>
        </p:txBody>
      </p:sp>
    </p:spTree>
    <p:extLst>
      <p:ext uri="{BB962C8B-B14F-4D97-AF65-F5344CB8AC3E}">
        <p14:creationId xmlns:p14="http://schemas.microsoft.com/office/powerpoint/2010/main" val="31220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 bullet">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EBB94E8E-4CCE-4B1D-A1BE-046D85971F66}"/>
              </a:ext>
            </a:extLst>
          </p:cNvPr>
          <p:cNvSpPr>
            <a:spLocks noGrp="1"/>
          </p:cNvSpPr>
          <p:nvPr>
            <p:ph idx="1" hasCustomPrompt="1"/>
          </p:nvPr>
        </p:nvSpPr>
        <p:spPr>
          <a:xfrm>
            <a:off x="605402" y="1508512"/>
            <a:ext cx="5266495" cy="4946352"/>
          </a:xfrm>
          <a:prstGeom prst="rect">
            <a:avLst/>
          </a:prstGeom>
          <a:noFill/>
        </p:spPr>
        <p:txBody>
          <a:bodyPr vert="horz">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
        <p:nvSpPr>
          <p:cNvPr id="10" name="Title Placeholder 21">
            <a:extLst>
              <a:ext uri="{FF2B5EF4-FFF2-40B4-BE49-F238E27FC236}">
                <a16:creationId xmlns:a16="http://schemas.microsoft.com/office/drawing/2014/main" id="{365934FB-5363-4313-B6D4-0C00523728B9}"/>
              </a:ext>
            </a:extLst>
          </p:cNvPr>
          <p:cNvSpPr>
            <a:spLocks noGrp="1"/>
          </p:cNvSpPr>
          <p:nvPr>
            <p:ph type="title" hasCustomPrompt="1"/>
          </p:nvPr>
        </p:nvSpPr>
        <p:spPr>
          <a:xfrm>
            <a:off x="605399" y="216355"/>
            <a:ext cx="10981204" cy="747128"/>
          </a:xfrm>
          <a:prstGeom prst="rect">
            <a:avLst/>
          </a:prstGeom>
        </p:spPr>
        <p:txBody>
          <a:bodyPr vert="horz" anchor="ctr" anchorCtr="0">
            <a:noAutofit/>
          </a:bodyPr>
          <a:lstStyle/>
          <a:p>
            <a:r>
              <a:rPr kumimoji="0" lang="en-US"/>
              <a:t>Click to Edit Master Title Style</a:t>
            </a:r>
          </a:p>
        </p:txBody>
      </p:sp>
      <p:sp>
        <p:nvSpPr>
          <p:cNvPr id="4" name="Text Placeholder 12">
            <a:extLst>
              <a:ext uri="{FF2B5EF4-FFF2-40B4-BE49-F238E27FC236}">
                <a16:creationId xmlns:a16="http://schemas.microsoft.com/office/drawing/2014/main" id="{143DE5A2-A96C-734C-B3A3-38CB93A423F6}"/>
              </a:ext>
            </a:extLst>
          </p:cNvPr>
          <p:cNvSpPr>
            <a:spLocks noGrp="1"/>
          </p:cNvSpPr>
          <p:nvPr>
            <p:ph idx="10" hasCustomPrompt="1"/>
          </p:nvPr>
        </p:nvSpPr>
        <p:spPr>
          <a:xfrm>
            <a:off x="6320111" y="1508512"/>
            <a:ext cx="5266496" cy="4946352"/>
          </a:xfrm>
          <a:prstGeom prst="rect">
            <a:avLst/>
          </a:prstGeom>
          <a:noFill/>
        </p:spPr>
        <p:txBody>
          <a:bodyPr vert="horz">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Tree>
    <p:extLst>
      <p:ext uri="{BB962C8B-B14F-4D97-AF65-F5344CB8AC3E}">
        <p14:creationId xmlns:p14="http://schemas.microsoft.com/office/powerpoint/2010/main" val="199418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 with Sub">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EBB94E8E-4CCE-4B1D-A1BE-046D85971F66}"/>
              </a:ext>
            </a:extLst>
          </p:cNvPr>
          <p:cNvSpPr>
            <a:spLocks noGrp="1"/>
          </p:cNvSpPr>
          <p:nvPr>
            <p:ph idx="1" hasCustomPrompt="1"/>
          </p:nvPr>
        </p:nvSpPr>
        <p:spPr>
          <a:xfrm>
            <a:off x="605402" y="1785320"/>
            <a:ext cx="5266495" cy="4669544"/>
          </a:xfrm>
          <a:prstGeom prst="rect">
            <a:avLst/>
          </a:prstGeom>
          <a:noFill/>
        </p:spPr>
        <p:txBody>
          <a:bodyPr vert="horz">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
        <p:nvSpPr>
          <p:cNvPr id="10" name="Title Placeholder 21">
            <a:extLst>
              <a:ext uri="{FF2B5EF4-FFF2-40B4-BE49-F238E27FC236}">
                <a16:creationId xmlns:a16="http://schemas.microsoft.com/office/drawing/2014/main" id="{365934FB-5363-4313-B6D4-0C00523728B9}"/>
              </a:ext>
            </a:extLst>
          </p:cNvPr>
          <p:cNvSpPr>
            <a:spLocks noGrp="1"/>
          </p:cNvSpPr>
          <p:nvPr>
            <p:ph type="title" hasCustomPrompt="1"/>
          </p:nvPr>
        </p:nvSpPr>
        <p:spPr>
          <a:xfrm>
            <a:off x="605400" y="216362"/>
            <a:ext cx="11280010" cy="747127"/>
          </a:xfrm>
          <a:prstGeom prst="rect">
            <a:avLst/>
          </a:prstGeom>
        </p:spPr>
        <p:txBody>
          <a:bodyPr vert="horz" anchor="ctr" anchorCtr="0">
            <a:noAutofit/>
          </a:bodyPr>
          <a:lstStyle/>
          <a:p>
            <a:r>
              <a:rPr kumimoji="0" lang="en-US"/>
              <a:t>Click to Edit Master Title Style</a:t>
            </a:r>
          </a:p>
        </p:txBody>
      </p:sp>
      <p:sp>
        <p:nvSpPr>
          <p:cNvPr id="4" name="Text Placeholder 2">
            <a:extLst>
              <a:ext uri="{FF2B5EF4-FFF2-40B4-BE49-F238E27FC236}">
                <a16:creationId xmlns:a16="http://schemas.microsoft.com/office/drawing/2014/main" id="{2AF6D39A-E68F-486B-9080-55DB9CD679CA}"/>
              </a:ext>
            </a:extLst>
          </p:cNvPr>
          <p:cNvSpPr>
            <a:spLocks noGrp="1"/>
          </p:cNvSpPr>
          <p:nvPr>
            <p:ph type="body" idx="10" hasCustomPrompt="1"/>
          </p:nvPr>
        </p:nvSpPr>
        <p:spPr>
          <a:xfrm>
            <a:off x="605401" y="1150263"/>
            <a:ext cx="11280011" cy="448276"/>
          </a:xfrm>
        </p:spPr>
        <p:txBody>
          <a:bodyPr lIns="0" tIns="0" rIns="0" bIns="0" anchor="b">
            <a:noAutofit/>
          </a:bodyPr>
          <a:lstStyle>
            <a:lvl1pPr marL="0" indent="0">
              <a:buNone/>
              <a:defRPr sz="2154" b="1">
                <a:solidFill>
                  <a:schemeClr val="accent5"/>
                </a:solidFill>
              </a:defRPr>
            </a:lvl1pPr>
            <a:lvl2pPr marL="447791" indent="0">
              <a:buNone/>
              <a:defRPr sz="1958" b="1"/>
            </a:lvl2pPr>
            <a:lvl3pPr marL="895579" indent="0">
              <a:buNone/>
              <a:defRPr sz="1762" b="1"/>
            </a:lvl3pPr>
            <a:lvl4pPr marL="1343370" indent="0">
              <a:buNone/>
              <a:defRPr sz="1568" b="1"/>
            </a:lvl4pPr>
            <a:lvl5pPr marL="1791159" indent="0">
              <a:buNone/>
              <a:defRPr sz="1568" b="1"/>
            </a:lvl5pPr>
            <a:lvl6pPr marL="2238950" indent="0">
              <a:buNone/>
              <a:defRPr sz="1568" b="1"/>
            </a:lvl6pPr>
            <a:lvl7pPr marL="2686739" indent="0">
              <a:buNone/>
              <a:defRPr sz="1568" b="1"/>
            </a:lvl7pPr>
            <a:lvl8pPr marL="3134529" indent="0">
              <a:buNone/>
              <a:defRPr sz="1568" b="1"/>
            </a:lvl8pPr>
            <a:lvl9pPr marL="3582319" indent="0">
              <a:buNone/>
              <a:defRPr sz="1568" b="1"/>
            </a:lvl9pPr>
          </a:lstStyle>
          <a:p>
            <a:pPr lvl="0"/>
            <a:r>
              <a:rPr lang="en-US"/>
              <a:t>Edit Master Text Styles</a:t>
            </a:r>
          </a:p>
        </p:txBody>
      </p:sp>
      <p:sp>
        <p:nvSpPr>
          <p:cNvPr id="5" name="Text Placeholder 12">
            <a:extLst>
              <a:ext uri="{FF2B5EF4-FFF2-40B4-BE49-F238E27FC236}">
                <a16:creationId xmlns:a16="http://schemas.microsoft.com/office/drawing/2014/main" id="{4F0C1428-9709-404A-A0CC-8CC9955B43FC}"/>
              </a:ext>
            </a:extLst>
          </p:cNvPr>
          <p:cNvSpPr>
            <a:spLocks noGrp="1"/>
          </p:cNvSpPr>
          <p:nvPr>
            <p:ph idx="11" hasCustomPrompt="1"/>
          </p:nvPr>
        </p:nvSpPr>
        <p:spPr>
          <a:xfrm>
            <a:off x="6320108" y="1785320"/>
            <a:ext cx="5266495" cy="4669544"/>
          </a:xfrm>
          <a:prstGeom prst="rect">
            <a:avLst/>
          </a:prstGeom>
          <a:noFill/>
        </p:spPr>
        <p:txBody>
          <a:bodyPr vert="horz">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Tree>
    <p:extLst>
      <p:ext uri="{BB962C8B-B14F-4D97-AF65-F5344CB8AC3E}">
        <p14:creationId xmlns:p14="http://schemas.microsoft.com/office/powerpoint/2010/main" val="275843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l with Sub">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EBB94E8E-4CCE-4B1D-A1BE-046D85971F66}"/>
              </a:ext>
            </a:extLst>
          </p:cNvPr>
          <p:cNvSpPr>
            <a:spLocks noGrp="1"/>
          </p:cNvSpPr>
          <p:nvPr>
            <p:ph idx="1" hasCustomPrompt="1"/>
          </p:nvPr>
        </p:nvSpPr>
        <p:spPr>
          <a:xfrm>
            <a:off x="605402" y="1785320"/>
            <a:ext cx="5266495" cy="4669544"/>
          </a:xfrm>
          <a:prstGeom prst="rect">
            <a:avLst/>
          </a:prstGeom>
          <a:noFill/>
        </p:spPr>
        <p:txBody>
          <a:bodyPr vert="horz">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
        <p:nvSpPr>
          <p:cNvPr id="10" name="Title Placeholder 21">
            <a:extLst>
              <a:ext uri="{FF2B5EF4-FFF2-40B4-BE49-F238E27FC236}">
                <a16:creationId xmlns:a16="http://schemas.microsoft.com/office/drawing/2014/main" id="{365934FB-5363-4313-B6D4-0C00523728B9}"/>
              </a:ext>
            </a:extLst>
          </p:cNvPr>
          <p:cNvSpPr>
            <a:spLocks noGrp="1"/>
          </p:cNvSpPr>
          <p:nvPr>
            <p:ph type="title" hasCustomPrompt="1"/>
          </p:nvPr>
        </p:nvSpPr>
        <p:spPr>
          <a:xfrm>
            <a:off x="605400" y="216362"/>
            <a:ext cx="11280010" cy="747127"/>
          </a:xfrm>
          <a:prstGeom prst="rect">
            <a:avLst/>
          </a:prstGeom>
        </p:spPr>
        <p:txBody>
          <a:bodyPr vert="horz" anchor="ctr" anchorCtr="0">
            <a:noAutofit/>
          </a:bodyPr>
          <a:lstStyle/>
          <a:p>
            <a:r>
              <a:rPr kumimoji="0" lang="en-US"/>
              <a:t>Click to Edit Master Title Style</a:t>
            </a:r>
          </a:p>
        </p:txBody>
      </p:sp>
      <p:sp>
        <p:nvSpPr>
          <p:cNvPr id="4" name="Text Placeholder 2">
            <a:extLst>
              <a:ext uri="{FF2B5EF4-FFF2-40B4-BE49-F238E27FC236}">
                <a16:creationId xmlns:a16="http://schemas.microsoft.com/office/drawing/2014/main" id="{2AF6D39A-E68F-486B-9080-55DB9CD679CA}"/>
              </a:ext>
            </a:extLst>
          </p:cNvPr>
          <p:cNvSpPr>
            <a:spLocks noGrp="1"/>
          </p:cNvSpPr>
          <p:nvPr>
            <p:ph type="body" idx="10" hasCustomPrompt="1"/>
          </p:nvPr>
        </p:nvSpPr>
        <p:spPr>
          <a:xfrm>
            <a:off x="605401" y="1150263"/>
            <a:ext cx="11280011" cy="448276"/>
          </a:xfrm>
        </p:spPr>
        <p:txBody>
          <a:bodyPr lIns="0" tIns="0" rIns="0" bIns="0" anchor="b">
            <a:noAutofit/>
          </a:bodyPr>
          <a:lstStyle>
            <a:lvl1pPr marL="0" indent="0">
              <a:buNone/>
              <a:defRPr sz="2154" b="1">
                <a:solidFill>
                  <a:schemeClr val="accent5"/>
                </a:solidFill>
              </a:defRPr>
            </a:lvl1pPr>
            <a:lvl2pPr marL="447791" indent="0">
              <a:buNone/>
              <a:defRPr sz="1958" b="1"/>
            </a:lvl2pPr>
            <a:lvl3pPr marL="895579" indent="0">
              <a:buNone/>
              <a:defRPr sz="1762" b="1"/>
            </a:lvl3pPr>
            <a:lvl4pPr marL="1343370" indent="0">
              <a:buNone/>
              <a:defRPr sz="1568" b="1"/>
            </a:lvl4pPr>
            <a:lvl5pPr marL="1791159" indent="0">
              <a:buNone/>
              <a:defRPr sz="1568" b="1"/>
            </a:lvl5pPr>
            <a:lvl6pPr marL="2238950" indent="0">
              <a:buNone/>
              <a:defRPr sz="1568" b="1"/>
            </a:lvl6pPr>
            <a:lvl7pPr marL="2686739" indent="0">
              <a:buNone/>
              <a:defRPr sz="1568" b="1"/>
            </a:lvl7pPr>
            <a:lvl8pPr marL="3134529" indent="0">
              <a:buNone/>
              <a:defRPr sz="1568" b="1"/>
            </a:lvl8pPr>
            <a:lvl9pPr marL="3582319" indent="0">
              <a:buNone/>
              <a:defRPr sz="1568" b="1"/>
            </a:lvl9pPr>
          </a:lstStyle>
          <a:p>
            <a:pPr lvl="0"/>
            <a:r>
              <a:rPr lang="en-US"/>
              <a:t>Edit Master Text Styles</a:t>
            </a:r>
          </a:p>
        </p:txBody>
      </p:sp>
    </p:spTree>
    <p:extLst>
      <p:ext uri="{BB962C8B-B14F-4D97-AF65-F5344CB8AC3E}">
        <p14:creationId xmlns:p14="http://schemas.microsoft.com/office/powerpoint/2010/main" val="359292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ONLY_PURPLE">
    <p:spTree>
      <p:nvGrpSpPr>
        <p:cNvPr id="1" name=""/>
        <p:cNvGrpSpPr/>
        <p:nvPr/>
      </p:nvGrpSpPr>
      <p:grpSpPr>
        <a:xfrm>
          <a:off x="0" y="0"/>
          <a:ext cx="0" cy="0"/>
          <a:chOff x="0" y="0"/>
          <a:chExt cx="0" cy="0"/>
        </a:xfrm>
      </p:grpSpPr>
      <p:sp>
        <p:nvSpPr>
          <p:cNvPr id="10" name="Title Placeholder 21">
            <a:extLst>
              <a:ext uri="{FF2B5EF4-FFF2-40B4-BE49-F238E27FC236}">
                <a16:creationId xmlns:a16="http://schemas.microsoft.com/office/drawing/2014/main" id="{365934FB-5363-4313-B6D4-0C00523728B9}"/>
              </a:ext>
            </a:extLst>
          </p:cNvPr>
          <p:cNvSpPr>
            <a:spLocks noGrp="1"/>
          </p:cNvSpPr>
          <p:nvPr>
            <p:ph type="title" hasCustomPrompt="1"/>
          </p:nvPr>
        </p:nvSpPr>
        <p:spPr>
          <a:xfrm>
            <a:off x="605399" y="216362"/>
            <a:ext cx="10981204" cy="747127"/>
          </a:xfrm>
          <a:prstGeom prst="rect">
            <a:avLst/>
          </a:prstGeom>
        </p:spPr>
        <p:txBody>
          <a:bodyPr vert="horz" anchor="ctr" anchorCtr="0">
            <a:noAutofit/>
          </a:bodyPr>
          <a:lstStyle/>
          <a:p>
            <a:r>
              <a:rPr kumimoji="0" lang="en-US"/>
              <a:t>Click to Edit Master Title Style</a:t>
            </a:r>
          </a:p>
        </p:txBody>
      </p:sp>
    </p:spTree>
    <p:extLst>
      <p:ext uri="{BB962C8B-B14F-4D97-AF65-F5344CB8AC3E}">
        <p14:creationId xmlns:p14="http://schemas.microsoft.com/office/powerpoint/2010/main" val="18924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Triangle 2">
            <a:extLst>
              <a:ext uri="{FF2B5EF4-FFF2-40B4-BE49-F238E27FC236}">
                <a16:creationId xmlns:a16="http://schemas.microsoft.com/office/drawing/2014/main" id="{254B8D90-2255-41B1-AFC4-F14D47177E07}"/>
              </a:ext>
            </a:extLst>
          </p:cNvPr>
          <p:cNvSpPr/>
          <p:nvPr userDrawn="1"/>
        </p:nvSpPr>
        <p:spPr>
          <a:xfrm rot="10800000">
            <a:off x="5744560" y="5610"/>
            <a:ext cx="702881" cy="29199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prstClr val="white"/>
              </a:solidFill>
              <a:latin typeface="HP Simplified Light" panose="020B0404020204020204" pitchFamily="34" charset="0"/>
            </a:endParaRPr>
          </a:p>
        </p:txBody>
      </p:sp>
    </p:spTree>
    <p:extLst>
      <p:ext uri="{BB962C8B-B14F-4D97-AF65-F5344CB8AC3E}">
        <p14:creationId xmlns:p14="http://schemas.microsoft.com/office/powerpoint/2010/main" val="3908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_CONTENT">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EBB94E8E-4CCE-4B1D-A1BE-046D85971F66}"/>
              </a:ext>
            </a:extLst>
          </p:cNvPr>
          <p:cNvSpPr>
            <a:spLocks noGrp="1"/>
          </p:cNvSpPr>
          <p:nvPr>
            <p:ph idx="1" hasCustomPrompt="1"/>
          </p:nvPr>
        </p:nvSpPr>
        <p:spPr>
          <a:xfrm>
            <a:off x="605399" y="1523827"/>
            <a:ext cx="10981204" cy="4931036"/>
          </a:xfrm>
          <a:prstGeom prst="rect">
            <a:avLst/>
          </a:prstGeom>
          <a:noFill/>
        </p:spPr>
        <p:txBody>
          <a:bodyPr vert="horz">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
        <p:nvSpPr>
          <p:cNvPr id="10" name="Title Placeholder 21">
            <a:extLst>
              <a:ext uri="{FF2B5EF4-FFF2-40B4-BE49-F238E27FC236}">
                <a16:creationId xmlns:a16="http://schemas.microsoft.com/office/drawing/2014/main" id="{365934FB-5363-4313-B6D4-0C00523728B9}"/>
              </a:ext>
            </a:extLst>
          </p:cNvPr>
          <p:cNvSpPr>
            <a:spLocks noGrp="1"/>
          </p:cNvSpPr>
          <p:nvPr>
            <p:ph type="title" hasCustomPrompt="1"/>
          </p:nvPr>
        </p:nvSpPr>
        <p:spPr>
          <a:xfrm>
            <a:off x="605399" y="216355"/>
            <a:ext cx="10981204" cy="747128"/>
          </a:xfrm>
          <a:prstGeom prst="rect">
            <a:avLst/>
          </a:prstGeom>
        </p:spPr>
        <p:txBody>
          <a:bodyPr vert="horz" anchor="ctr" anchorCtr="0">
            <a:noAutofit/>
          </a:bodyPr>
          <a:lstStyle/>
          <a:p>
            <a:r>
              <a:rPr kumimoji="0" lang="en-US"/>
              <a:t>Click to Edit Master Title Style</a:t>
            </a:r>
          </a:p>
        </p:txBody>
      </p:sp>
    </p:spTree>
    <p:extLst>
      <p:ext uri="{BB962C8B-B14F-4D97-AF65-F5344CB8AC3E}">
        <p14:creationId xmlns:p14="http://schemas.microsoft.com/office/powerpoint/2010/main" val="85608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605100" y="304800"/>
            <a:ext cx="9977300" cy="762000"/>
          </a:xfrm>
        </p:spPr>
        <p:txBody>
          <a:bodyPr/>
          <a:lstStyle/>
          <a:p>
            <a:r>
              <a:rPr lang="en-US"/>
              <a:t>Click to edit Master title style</a:t>
            </a:r>
            <a:endParaRPr/>
          </a:p>
        </p:txBody>
      </p:sp>
    </p:spTree>
    <p:extLst>
      <p:ext uri="{BB962C8B-B14F-4D97-AF65-F5344CB8AC3E}">
        <p14:creationId xmlns:p14="http://schemas.microsoft.com/office/powerpoint/2010/main" val="8727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 y="342900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2455722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343319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365857" y="6470653"/>
            <a:ext cx="8282586" cy="136525"/>
          </a:xfrm>
          <a:prstGeom prst="rect">
            <a:avLst/>
          </a:prstGeom>
        </p:spPr>
        <p:txBody>
          <a:bodyPr vert="horz" lIns="91440" tIns="45720" rIns="91440" bIns="45720" rtlCol="0" anchor="ctr"/>
          <a:lstStyle>
            <a:lvl1pPr algn="l">
              <a:defRPr sz="800" b="0" i="0">
                <a:solidFill>
                  <a:schemeClr val="bg1">
                    <a:lumMod val="65000"/>
                  </a:schemeClr>
                </a:solidFill>
                <a:latin typeface="HP Simplified Light" panose="020B0404020204020204" pitchFamily="34" charset="0"/>
              </a:defRPr>
            </a:lvl1pPr>
          </a:lstStyle>
          <a:p>
            <a:r>
              <a:rPr lang="en-US">
                <a:latin typeface="HP Simplified" panose="020B0604020204020204" pitchFamily="34" charset="0"/>
              </a:rPr>
              <a:t>HP CONFIDENTIAL. © 2021 HP Development Company, L.P. The information contained herein is subject to change without notice.</a:t>
            </a:r>
            <a:endParaRPr lang="en-US">
              <a:latin typeface="HP Simplified Light"/>
            </a:endParaRPr>
          </a:p>
        </p:txBody>
      </p:sp>
      <p:sp>
        <p:nvSpPr>
          <p:cNvPr id="3" name="Title 2">
            <a:extLst>
              <a:ext uri="{FF2B5EF4-FFF2-40B4-BE49-F238E27FC236}">
                <a16:creationId xmlns:a16="http://schemas.microsoft.com/office/drawing/2014/main" id="{EA26D56C-EB61-48ED-9337-C67C1AB710E4}"/>
              </a:ext>
            </a:extLst>
          </p:cNvPr>
          <p:cNvSpPr>
            <a:spLocks noGrp="1"/>
          </p:cNvSpPr>
          <p:nvPr>
            <p:ph type="title"/>
          </p:nvPr>
        </p:nvSpPr>
        <p:spPr/>
        <p:txBody>
          <a:bodyPr/>
          <a:lstStyle/>
          <a:p>
            <a:r>
              <a:rPr lang="en-US"/>
              <a:t>Click to edit Master title style</a:t>
            </a:r>
          </a:p>
        </p:txBody>
      </p:sp>
      <p:sp>
        <p:nvSpPr>
          <p:cNvPr id="6" name="Triangle 2">
            <a:extLst>
              <a:ext uri="{FF2B5EF4-FFF2-40B4-BE49-F238E27FC236}">
                <a16:creationId xmlns:a16="http://schemas.microsoft.com/office/drawing/2014/main" id="{41271BD4-1EFE-4CFF-A1DC-4C56B4C2D61E}"/>
              </a:ext>
            </a:extLst>
          </p:cNvPr>
          <p:cNvSpPr/>
          <p:nvPr userDrawn="1"/>
        </p:nvSpPr>
        <p:spPr>
          <a:xfrm rot="10800000">
            <a:off x="5744560" y="5610"/>
            <a:ext cx="702881" cy="29199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prstClr val="white"/>
              </a:solidFill>
              <a:latin typeface="HP Simplified Light" panose="020B0404020204020204" pitchFamily="34" charset="0"/>
            </a:endParaRPr>
          </a:p>
        </p:txBody>
      </p:sp>
    </p:spTree>
    <p:extLst>
      <p:ext uri="{BB962C8B-B14F-4D97-AF65-F5344CB8AC3E}">
        <p14:creationId xmlns:p14="http://schemas.microsoft.com/office/powerpoint/2010/main" val="296416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15DC-90EB-4BAE-BDD5-96D16239A6EF}"/>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endParaRPr lang="en-IN"/>
          </a:p>
        </p:txBody>
      </p:sp>
      <p:sp>
        <p:nvSpPr>
          <p:cNvPr id="3" name="Subtitle 2">
            <a:extLst>
              <a:ext uri="{FF2B5EF4-FFF2-40B4-BE49-F238E27FC236}">
                <a16:creationId xmlns:a16="http://schemas.microsoft.com/office/drawing/2014/main" id="{22FFE207-6471-43BC-A229-32205B5963B5}"/>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8A307C9-6F00-4808-9E2D-D8BA9A7F366C}"/>
              </a:ext>
            </a:extLst>
          </p:cNvPr>
          <p:cNvSpPr>
            <a:spLocks noGrp="1"/>
          </p:cNvSpPr>
          <p:nvPr>
            <p:ph type="dt" sz="half" idx="10"/>
          </p:nvPr>
        </p:nvSpPr>
        <p:spPr/>
        <p:txBody>
          <a:bodyPr/>
          <a:lstStyle/>
          <a:p>
            <a:fld id="{2C7FB67A-AD7C-4804-B31B-9EAE11621E50}" type="datetimeFigureOut">
              <a:rPr lang="en-IN" smtClean="0"/>
              <a:t>21-06-2022</a:t>
            </a:fld>
            <a:endParaRPr lang="en-IN"/>
          </a:p>
        </p:txBody>
      </p:sp>
      <p:sp>
        <p:nvSpPr>
          <p:cNvPr id="5" name="Footer Placeholder 4">
            <a:extLst>
              <a:ext uri="{FF2B5EF4-FFF2-40B4-BE49-F238E27FC236}">
                <a16:creationId xmlns:a16="http://schemas.microsoft.com/office/drawing/2014/main" id="{F8538052-FBDF-47B6-9CB2-CA095913BB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B95654A-1CD7-46D1-8DD1-D6E1F8E36B71}"/>
              </a:ext>
            </a:extLst>
          </p:cNvPr>
          <p:cNvSpPr>
            <a:spLocks noGrp="1"/>
          </p:cNvSpPr>
          <p:nvPr>
            <p:ph type="sldNum" sz="quarter" idx="12"/>
          </p:nvPr>
        </p:nvSpPr>
        <p:spPr/>
        <p:txBody>
          <a:bodyPr/>
          <a:lstStyle/>
          <a:p>
            <a:fld id="{2BA61CC0-18DF-47AD-BDCA-5CF1175D9EAB}" type="slidenum">
              <a:rPr lang="en-IN" smtClean="0"/>
              <a:t>‹#›</a:t>
            </a:fld>
            <a:endParaRPr lang="en-IN"/>
          </a:p>
        </p:txBody>
      </p:sp>
    </p:spTree>
    <p:extLst>
      <p:ext uri="{BB962C8B-B14F-4D97-AF65-F5344CB8AC3E}">
        <p14:creationId xmlns:p14="http://schemas.microsoft.com/office/powerpoint/2010/main" val="2447483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enter Title - Horizontal Ban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BD0EE754-50D2-0C46-95F6-F56F52E29771}"/>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HP and Partner internal training purposes only. </a:t>
            </a:r>
            <a:r>
              <a:rPr lang="en-US">
                <a:solidFill>
                  <a:prstClr val="black">
                    <a:lumMod val="75000"/>
                    <a:lumOff val="25000"/>
                  </a:prstClr>
                </a:solidFill>
                <a:latin typeface="HP Simplified Light"/>
              </a:rPr>
              <a:t>© 2020 HP Development Company, L.P. The information contained herein is subject to change without notice. </a:t>
            </a:r>
          </a:p>
        </p:txBody>
      </p:sp>
      <p:sp>
        <p:nvSpPr>
          <p:cNvPr id="21" name="Title 1">
            <a:extLst>
              <a:ext uri="{FF2B5EF4-FFF2-40B4-BE49-F238E27FC236}">
                <a16:creationId xmlns:a16="http://schemas.microsoft.com/office/drawing/2014/main" id="{3A1B8A59-E000-6145-9D95-06BB83225B66}"/>
              </a:ext>
            </a:extLst>
          </p:cNvPr>
          <p:cNvSpPr>
            <a:spLocks noGrp="1"/>
          </p:cNvSpPr>
          <p:nvPr>
            <p:ph type="title" hasCustomPrompt="1"/>
          </p:nvPr>
        </p:nvSpPr>
        <p:spPr>
          <a:xfrm>
            <a:off x="838201" y="546654"/>
            <a:ext cx="10515600" cy="682153"/>
          </a:xfrm>
        </p:spPr>
        <p:txBody>
          <a:bodyPr>
            <a:noAutofit/>
          </a:bodyPr>
          <a:lstStyle>
            <a:lvl1pPr algn="ctr">
              <a:defRPr cap="all" baseline="0"/>
            </a:lvl1pPr>
          </a:lstStyle>
          <a:p>
            <a:r>
              <a:rPr lang="en-US"/>
              <a:t>CLICK here TO EDIT the headline</a:t>
            </a:r>
          </a:p>
        </p:txBody>
      </p:sp>
      <p:sp>
        <p:nvSpPr>
          <p:cNvPr id="22" name="Text Placeholder 6">
            <a:extLst>
              <a:ext uri="{FF2B5EF4-FFF2-40B4-BE49-F238E27FC236}">
                <a16:creationId xmlns:a16="http://schemas.microsoft.com/office/drawing/2014/main" id="{2AA52A28-3A20-2A4B-89A1-24FA76701F1F}"/>
              </a:ext>
            </a:extLst>
          </p:cNvPr>
          <p:cNvSpPr>
            <a:spLocks noGrp="1"/>
          </p:cNvSpPr>
          <p:nvPr>
            <p:ph type="body" sz="quarter" idx="10" hasCustomPrompt="1"/>
          </p:nvPr>
        </p:nvSpPr>
        <p:spPr>
          <a:xfrm>
            <a:off x="838201" y="1248536"/>
            <a:ext cx="10515600" cy="439355"/>
          </a:xfrm>
        </p:spPr>
        <p:txBody>
          <a:bodyPr>
            <a:noAutofit/>
          </a:bodyPr>
          <a:lstStyle>
            <a:lvl1pPr marL="0" indent="0" algn="ctr">
              <a:buNone/>
              <a:defRPr cap="all" spc="300" baseline="0"/>
            </a:lvl1pPr>
            <a:lvl2pPr marL="457063" indent="0" algn="ctr">
              <a:buNone/>
              <a:defRPr spc="300"/>
            </a:lvl2pPr>
            <a:lvl3pPr marL="914126" indent="0" algn="ctr">
              <a:buNone/>
              <a:defRPr spc="300"/>
            </a:lvl3pPr>
            <a:lvl4pPr marL="1371189" indent="0" algn="ctr">
              <a:buNone/>
              <a:defRPr spc="300"/>
            </a:lvl4pPr>
            <a:lvl5pPr marL="1828251" indent="0" algn="ctr">
              <a:buNone/>
              <a:defRPr spc="300"/>
            </a:lvl5pPr>
          </a:lstStyle>
          <a:p>
            <a:pPr lvl="0"/>
            <a:r>
              <a:rPr lang="en-US"/>
              <a:t>CLICK TO EDIT the subhead</a:t>
            </a:r>
          </a:p>
        </p:txBody>
      </p:sp>
      <p:sp>
        <p:nvSpPr>
          <p:cNvPr id="23" name="Picture Placeholder 4">
            <a:extLst>
              <a:ext uri="{FF2B5EF4-FFF2-40B4-BE49-F238E27FC236}">
                <a16:creationId xmlns:a16="http://schemas.microsoft.com/office/drawing/2014/main" id="{7C74838C-F468-974A-849D-988C77CCB880}"/>
              </a:ext>
            </a:extLst>
          </p:cNvPr>
          <p:cNvSpPr>
            <a:spLocks noGrp="1"/>
          </p:cNvSpPr>
          <p:nvPr>
            <p:ph type="pic" sz="quarter" idx="11"/>
          </p:nvPr>
        </p:nvSpPr>
        <p:spPr>
          <a:xfrm>
            <a:off x="1" y="1825728"/>
            <a:ext cx="12199796" cy="2719840"/>
          </a:xfrm>
          <a:noFill/>
        </p:spPr>
        <p:txBody>
          <a:bodyPr/>
          <a:lstStyle>
            <a:lvl1pPr marL="0" indent="0">
              <a:buNone/>
              <a:defRPr>
                <a:solidFill>
                  <a:schemeClr val="tx2"/>
                </a:solidFill>
              </a:defRPr>
            </a:lvl1pPr>
          </a:lstStyle>
          <a:p>
            <a:r>
              <a:rPr lang="en-US"/>
              <a:t>Click icon to add picture</a:t>
            </a:r>
          </a:p>
        </p:txBody>
      </p:sp>
      <p:sp>
        <p:nvSpPr>
          <p:cNvPr id="25" name="Picture Placeholder 24">
            <a:extLst>
              <a:ext uri="{FF2B5EF4-FFF2-40B4-BE49-F238E27FC236}">
                <a16:creationId xmlns:a16="http://schemas.microsoft.com/office/drawing/2014/main" id="{8C6AA20F-311A-8340-ABBD-F18C89B69702}"/>
              </a:ext>
            </a:extLst>
          </p:cNvPr>
          <p:cNvSpPr>
            <a:spLocks noGrp="1"/>
          </p:cNvSpPr>
          <p:nvPr>
            <p:ph type="pic" sz="quarter" idx="12" hasCustomPrompt="1"/>
          </p:nvPr>
        </p:nvSpPr>
        <p:spPr>
          <a:xfrm>
            <a:off x="2428453" y="4718573"/>
            <a:ext cx="712724" cy="712724"/>
          </a:xfrm>
          <a:noFill/>
        </p:spPr>
        <p:txBody>
          <a:bodyPr>
            <a:normAutofit/>
          </a:bodyPr>
          <a:lstStyle>
            <a:lvl1pPr marL="0" indent="0" algn="ctr">
              <a:buNone/>
              <a:defRPr sz="1000"/>
            </a:lvl1pPr>
          </a:lstStyle>
          <a:p>
            <a:r>
              <a:rPr lang="en-US"/>
              <a:t>Add Icon</a:t>
            </a:r>
          </a:p>
        </p:txBody>
      </p:sp>
      <p:sp>
        <p:nvSpPr>
          <p:cNvPr id="26" name="Picture Placeholder 24">
            <a:extLst>
              <a:ext uri="{FF2B5EF4-FFF2-40B4-BE49-F238E27FC236}">
                <a16:creationId xmlns:a16="http://schemas.microsoft.com/office/drawing/2014/main" id="{B8525B14-1CF8-6B4E-8F4F-BD74594DBAAB}"/>
              </a:ext>
            </a:extLst>
          </p:cNvPr>
          <p:cNvSpPr>
            <a:spLocks noGrp="1"/>
          </p:cNvSpPr>
          <p:nvPr>
            <p:ph type="pic" sz="quarter" idx="13" hasCustomPrompt="1"/>
          </p:nvPr>
        </p:nvSpPr>
        <p:spPr>
          <a:xfrm>
            <a:off x="4569588" y="4718573"/>
            <a:ext cx="712724" cy="712724"/>
          </a:xfrm>
          <a:noFill/>
        </p:spPr>
        <p:txBody>
          <a:bodyPr>
            <a:normAutofit/>
          </a:bodyP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000"/>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Icon</a:t>
            </a:r>
          </a:p>
        </p:txBody>
      </p:sp>
      <p:sp>
        <p:nvSpPr>
          <p:cNvPr id="27" name="Picture Placeholder 24">
            <a:extLst>
              <a:ext uri="{FF2B5EF4-FFF2-40B4-BE49-F238E27FC236}">
                <a16:creationId xmlns:a16="http://schemas.microsoft.com/office/drawing/2014/main" id="{1891138C-D5E1-D14A-BB51-3AF824F78163}"/>
              </a:ext>
            </a:extLst>
          </p:cNvPr>
          <p:cNvSpPr>
            <a:spLocks noGrp="1"/>
          </p:cNvSpPr>
          <p:nvPr>
            <p:ph type="pic" sz="quarter" idx="14" hasCustomPrompt="1"/>
          </p:nvPr>
        </p:nvSpPr>
        <p:spPr>
          <a:xfrm>
            <a:off x="6770096" y="4718573"/>
            <a:ext cx="712724" cy="712724"/>
          </a:xfrm>
          <a:noFill/>
        </p:spPr>
        <p:txBody>
          <a:bodyPr>
            <a:normAutofit/>
          </a:bodyP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000"/>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Icon</a:t>
            </a:r>
          </a:p>
        </p:txBody>
      </p:sp>
      <p:sp>
        <p:nvSpPr>
          <p:cNvPr id="28" name="Picture Placeholder 24">
            <a:extLst>
              <a:ext uri="{FF2B5EF4-FFF2-40B4-BE49-F238E27FC236}">
                <a16:creationId xmlns:a16="http://schemas.microsoft.com/office/drawing/2014/main" id="{C4D73C09-9D7D-544F-B80E-8332DC4F4817}"/>
              </a:ext>
            </a:extLst>
          </p:cNvPr>
          <p:cNvSpPr>
            <a:spLocks noGrp="1"/>
          </p:cNvSpPr>
          <p:nvPr>
            <p:ph type="pic" sz="quarter" idx="15" hasCustomPrompt="1"/>
          </p:nvPr>
        </p:nvSpPr>
        <p:spPr>
          <a:xfrm>
            <a:off x="8970603" y="4718573"/>
            <a:ext cx="712724" cy="712724"/>
          </a:xfrm>
          <a:noFill/>
        </p:spPr>
        <p:txBody>
          <a:bodyPr>
            <a:normAutofit/>
          </a:bodyP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000"/>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Icon</a:t>
            </a:r>
          </a:p>
        </p:txBody>
      </p:sp>
      <p:sp>
        <p:nvSpPr>
          <p:cNvPr id="29" name="Text Placeholder 4">
            <a:extLst>
              <a:ext uri="{FF2B5EF4-FFF2-40B4-BE49-F238E27FC236}">
                <a16:creationId xmlns:a16="http://schemas.microsoft.com/office/drawing/2014/main" id="{D9AD5A33-2997-8049-B04F-6422EB93B779}"/>
              </a:ext>
            </a:extLst>
          </p:cNvPr>
          <p:cNvSpPr>
            <a:spLocks noGrp="1"/>
          </p:cNvSpPr>
          <p:nvPr>
            <p:ph type="body" sz="quarter" idx="16" hasCustomPrompt="1"/>
          </p:nvPr>
        </p:nvSpPr>
        <p:spPr>
          <a:xfrm>
            <a:off x="1796454" y="5828145"/>
            <a:ext cx="1976723" cy="481046"/>
          </a:xfrm>
        </p:spPr>
        <p:txBody>
          <a:bodyPr tIns="0" bIns="0">
            <a:noAutofit/>
          </a:bodyPr>
          <a:lstStyle>
            <a:lvl1pPr marL="0" indent="0" algn="ctr">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add description of the icon above</a:t>
            </a:r>
          </a:p>
        </p:txBody>
      </p:sp>
      <p:sp>
        <p:nvSpPr>
          <p:cNvPr id="30" name="Text Placeholder 4">
            <a:extLst>
              <a:ext uri="{FF2B5EF4-FFF2-40B4-BE49-F238E27FC236}">
                <a16:creationId xmlns:a16="http://schemas.microsoft.com/office/drawing/2014/main" id="{D6A2D81F-95C3-A342-8740-E6917A2C0087}"/>
              </a:ext>
            </a:extLst>
          </p:cNvPr>
          <p:cNvSpPr>
            <a:spLocks noGrp="1"/>
          </p:cNvSpPr>
          <p:nvPr>
            <p:ph type="body" sz="quarter" idx="17" hasCustomPrompt="1"/>
          </p:nvPr>
        </p:nvSpPr>
        <p:spPr>
          <a:xfrm>
            <a:off x="3937588" y="5828145"/>
            <a:ext cx="1976723" cy="481046"/>
          </a:xfrm>
        </p:spPr>
        <p:txBody>
          <a:bodyPr tIns="0" bIns="0">
            <a:noAutofit/>
          </a:bodyPr>
          <a:lstStyle>
            <a:lvl1pPr marL="0" indent="0" algn="ctr">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add description of the icon above</a:t>
            </a:r>
          </a:p>
        </p:txBody>
      </p:sp>
      <p:sp>
        <p:nvSpPr>
          <p:cNvPr id="31" name="Text Placeholder 4">
            <a:extLst>
              <a:ext uri="{FF2B5EF4-FFF2-40B4-BE49-F238E27FC236}">
                <a16:creationId xmlns:a16="http://schemas.microsoft.com/office/drawing/2014/main" id="{95746F0F-FC90-1E4F-B944-5E4C5AB2ED23}"/>
              </a:ext>
            </a:extLst>
          </p:cNvPr>
          <p:cNvSpPr>
            <a:spLocks noGrp="1"/>
          </p:cNvSpPr>
          <p:nvPr>
            <p:ph type="body" sz="quarter" idx="18" hasCustomPrompt="1"/>
          </p:nvPr>
        </p:nvSpPr>
        <p:spPr>
          <a:xfrm>
            <a:off x="6138096" y="5828145"/>
            <a:ext cx="1976723" cy="481046"/>
          </a:xfrm>
        </p:spPr>
        <p:txBody>
          <a:bodyPr tIns="0" bIns="0">
            <a:noAutofit/>
          </a:bodyPr>
          <a:lstStyle>
            <a:lvl1pPr marL="0" indent="0" algn="ctr">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add description of the icon above</a:t>
            </a:r>
          </a:p>
        </p:txBody>
      </p:sp>
      <p:sp>
        <p:nvSpPr>
          <p:cNvPr id="32" name="Text Placeholder 4">
            <a:extLst>
              <a:ext uri="{FF2B5EF4-FFF2-40B4-BE49-F238E27FC236}">
                <a16:creationId xmlns:a16="http://schemas.microsoft.com/office/drawing/2014/main" id="{ECF99565-BDC6-5544-B085-1903B4FF1D18}"/>
              </a:ext>
            </a:extLst>
          </p:cNvPr>
          <p:cNvSpPr>
            <a:spLocks noGrp="1"/>
          </p:cNvSpPr>
          <p:nvPr>
            <p:ph type="body" sz="quarter" idx="19" hasCustomPrompt="1"/>
          </p:nvPr>
        </p:nvSpPr>
        <p:spPr>
          <a:xfrm>
            <a:off x="8338603" y="5828145"/>
            <a:ext cx="1976723" cy="481046"/>
          </a:xfrm>
        </p:spPr>
        <p:txBody>
          <a:bodyPr tIns="0" bIns="0">
            <a:noAutofit/>
          </a:bodyPr>
          <a:lstStyle>
            <a:lvl1pPr marL="0" indent="0" algn="ctr">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add description of the icon above</a:t>
            </a:r>
          </a:p>
        </p:txBody>
      </p:sp>
      <p:sp>
        <p:nvSpPr>
          <p:cNvPr id="34" name="Text Placeholder 4">
            <a:extLst>
              <a:ext uri="{FF2B5EF4-FFF2-40B4-BE49-F238E27FC236}">
                <a16:creationId xmlns:a16="http://schemas.microsoft.com/office/drawing/2014/main" id="{386E1875-AC31-FB47-8AE2-E407F6D0769D}"/>
              </a:ext>
            </a:extLst>
          </p:cNvPr>
          <p:cNvSpPr>
            <a:spLocks noGrp="1"/>
          </p:cNvSpPr>
          <p:nvPr>
            <p:ph type="body" sz="quarter" idx="20" hasCustomPrompt="1"/>
          </p:nvPr>
        </p:nvSpPr>
        <p:spPr>
          <a:xfrm>
            <a:off x="1796453" y="5578708"/>
            <a:ext cx="1976723" cy="136525"/>
          </a:xfrm>
        </p:spPr>
        <p:txBody>
          <a:bodyPr tIns="0" bIns="0">
            <a:noAutofit/>
          </a:bodyPr>
          <a:lstStyle>
            <a:lvl1pPr marL="0" indent="0" algn="ctr">
              <a:lnSpc>
                <a:spcPct val="100000"/>
              </a:lnSpc>
              <a:spcBef>
                <a:spcPts val="0"/>
              </a:spcBef>
              <a:spcAft>
                <a:spcPts val="1400"/>
              </a:spcAft>
              <a:buNone/>
              <a:defRPr sz="1200" b="0" i="0" cap="all" spc="200" baseline="0">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ICON LABEL 01</a:t>
            </a:r>
          </a:p>
        </p:txBody>
      </p:sp>
      <p:sp>
        <p:nvSpPr>
          <p:cNvPr id="35" name="Text Placeholder 4">
            <a:extLst>
              <a:ext uri="{FF2B5EF4-FFF2-40B4-BE49-F238E27FC236}">
                <a16:creationId xmlns:a16="http://schemas.microsoft.com/office/drawing/2014/main" id="{06FDB08E-6C65-6943-8FE7-B08B85DD1DCC}"/>
              </a:ext>
            </a:extLst>
          </p:cNvPr>
          <p:cNvSpPr>
            <a:spLocks noGrp="1"/>
          </p:cNvSpPr>
          <p:nvPr>
            <p:ph type="body" sz="quarter" idx="21" hasCustomPrompt="1"/>
          </p:nvPr>
        </p:nvSpPr>
        <p:spPr>
          <a:xfrm>
            <a:off x="3937587" y="5578708"/>
            <a:ext cx="1976723" cy="136525"/>
          </a:xfrm>
        </p:spPr>
        <p:txBody>
          <a:bodyPr tIns="0" bIns="0">
            <a:noAutofit/>
          </a:bodyPr>
          <a:lstStyle>
            <a:lvl1pPr marL="0" indent="0" algn="ctr">
              <a:lnSpc>
                <a:spcPct val="100000"/>
              </a:lnSpc>
              <a:spcBef>
                <a:spcPts val="0"/>
              </a:spcBef>
              <a:spcAft>
                <a:spcPts val="1400"/>
              </a:spcAft>
              <a:buNone/>
              <a:defRPr sz="1200" b="0" i="0" cap="all" spc="200" baseline="0">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ICON LABEL 02</a:t>
            </a:r>
          </a:p>
        </p:txBody>
      </p:sp>
      <p:sp>
        <p:nvSpPr>
          <p:cNvPr id="36" name="Text Placeholder 4">
            <a:extLst>
              <a:ext uri="{FF2B5EF4-FFF2-40B4-BE49-F238E27FC236}">
                <a16:creationId xmlns:a16="http://schemas.microsoft.com/office/drawing/2014/main" id="{9DB22D3C-16CA-7C40-B000-D21A89C7CA7B}"/>
              </a:ext>
            </a:extLst>
          </p:cNvPr>
          <p:cNvSpPr>
            <a:spLocks noGrp="1"/>
          </p:cNvSpPr>
          <p:nvPr>
            <p:ph type="body" sz="quarter" idx="22" hasCustomPrompt="1"/>
          </p:nvPr>
        </p:nvSpPr>
        <p:spPr>
          <a:xfrm>
            <a:off x="6138095" y="5578708"/>
            <a:ext cx="1976723" cy="136525"/>
          </a:xfrm>
        </p:spPr>
        <p:txBody>
          <a:bodyPr tIns="0" bIns="0">
            <a:noAutofit/>
          </a:bodyPr>
          <a:lstStyle>
            <a:lvl1pPr marL="0" indent="0" algn="ctr">
              <a:lnSpc>
                <a:spcPct val="100000"/>
              </a:lnSpc>
              <a:spcBef>
                <a:spcPts val="0"/>
              </a:spcBef>
              <a:spcAft>
                <a:spcPts val="1400"/>
              </a:spcAft>
              <a:buNone/>
              <a:defRPr sz="1200" b="0" i="0" cap="all" spc="200" baseline="0">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ICON LABEL 03</a:t>
            </a:r>
          </a:p>
        </p:txBody>
      </p:sp>
      <p:sp>
        <p:nvSpPr>
          <p:cNvPr id="37" name="Text Placeholder 4">
            <a:extLst>
              <a:ext uri="{FF2B5EF4-FFF2-40B4-BE49-F238E27FC236}">
                <a16:creationId xmlns:a16="http://schemas.microsoft.com/office/drawing/2014/main" id="{BC3AB560-9109-DF41-88CD-2107C6C42319}"/>
              </a:ext>
            </a:extLst>
          </p:cNvPr>
          <p:cNvSpPr>
            <a:spLocks noGrp="1"/>
          </p:cNvSpPr>
          <p:nvPr>
            <p:ph type="body" sz="quarter" idx="23" hasCustomPrompt="1"/>
          </p:nvPr>
        </p:nvSpPr>
        <p:spPr>
          <a:xfrm>
            <a:off x="8338602" y="5578708"/>
            <a:ext cx="1976723" cy="136525"/>
          </a:xfrm>
        </p:spPr>
        <p:txBody>
          <a:bodyPr tIns="0" bIns="0">
            <a:noAutofit/>
          </a:bodyPr>
          <a:lstStyle>
            <a:lvl1pPr marL="0" indent="0" algn="ctr">
              <a:lnSpc>
                <a:spcPct val="100000"/>
              </a:lnSpc>
              <a:spcBef>
                <a:spcPts val="0"/>
              </a:spcBef>
              <a:spcAft>
                <a:spcPts val="1400"/>
              </a:spcAft>
              <a:buNone/>
              <a:defRPr sz="1200" b="0" i="0" cap="all" spc="200" baseline="0">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ICON LABEL 04</a:t>
            </a:r>
          </a:p>
        </p:txBody>
      </p:sp>
      <p:sp>
        <p:nvSpPr>
          <p:cNvPr id="19" name="Right Triangle 18">
            <a:extLst>
              <a:ext uri="{FF2B5EF4-FFF2-40B4-BE49-F238E27FC236}">
                <a16:creationId xmlns:a16="http://schemas.microsoft.com/office/drawing/2014/main" id="{678A5A74-32AE-B24A-80C5-D436176F2698}"/>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Tree>
    <p:extLst>
      <p:ext uri="{BB962C8B-B14F-4D97-AF65-F5344CB8AC3E}">
        <p14:creationId xmlns:p14="http://schemas.microsoft.com/office/powerpoint/2010/main" val="127603045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lit Content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41075-7265-7645-AD4E-7F64492FAD2C}"/>
              </a:ext>
            </a:extLst>
          </p:cNvPr>
          <p:cNvSpPr/>
          <p:nvPr userDrawn="1"/>
        </p:nvSpPr>
        <p:spPr>
          <a:xfrm>
            <a:off x="384116" y="386003"/>
            <a:ext cx="2023888" cy="2018911"/>
          </a:xfrm>
          <a:prstGeom prst="rect">
            <a:avLst/>
          </a:pr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2" name="Title 1">
            <a:extLst>
              <a:ext uri="{FF2B5EF4-FFF2-40B4-BE49-F238E27FC236}">
                <a16:creationId xmlns:a16="http://schemas.microsoft.com/office/drawing/2014/main" id="{4BA09D0A-4322-B840-AF44-46894B7E5EE9}"/>
              </a:ext>
            </a:extLst>
          </p:cNvPr>
          <p:cNvSpPr>
            <a:spLocks noGrp="1"/>
          </p:cNvSpPr>
          <p:nvPr>
            <p:ph type="title" hasCustomPrompt="1"/>
          </p:nvPr>
        </p:nvSpPr>
        <p:spPr>
          <a:xfrm>
            <a:off x="838201" y="768240"/>
            <a:ext cx="4837043" cy="1325563"/>
          </a:xfrm>
          <a:solidFill>
            <a:schemeClr val="bg1"/>
          </a:solidFill>
        </p:spPr>
        <p:txBody>
          <a:bodyPr>
            <a:normAutofit/>
          </a:bodyPr>
          <a:lstStyle>
            <a:lvl1pPr>
              <a:defRPr sz="3599" spc="300" baseline="0"/>
            </a:lvl1pPr>
          </a:lstStyle>
          <a:p>
            <a:r>
              <a:rPr lang="en-US"/>
              <a:t>CLICK TO EDIT MASTER TITLE STYLE</a:t>
            </a:r>
          </a:p>
        </p:txBody>
      </p:sp>
      <p:sp>
        <p:nvSpPr>
          <p:cNvPr id="6" name="Picture Placeholder 5">
            <a:extLst>
              <a:ext uri="{FF2B5EF4-FFF2-40B4-BE49-F238E27FC236}">
                <a16:creationId xmlns:a16="http://schemas.microsoft.com/office/drawing/2014/main" id="{04A1BE96-7683-EA4D-A13E-5F6AC4744E3B}"/>
              </a:ext>
            </a:extLst>
          </p:cNvPr>
          <p:cNvSpPr>
            <a:spLocks noGrp="1"/>
          </p:cNvSpPr>
          <p:nvPr>
            <p:ph type="pic" sz="quarter" idx="10"/>
          </p:nvPr>
        </p:nvSpPr>
        <p:spPr>
          <a:xfrm>
            <a:off x="6096000" y="0"/>
            <a:ext cx="6096001" cy="6858000"/>
          </a:xfrm>
        </p:spPr>
        <p:txBody>
          <a:bodyPr/>
          <a:lstStyle/>
          <a:p>
            <a:endParaRPr lang="en-US"/>
          </a:p>
        </p:txBody>
      </p:sp>
      <p:sp>
        <p:nvSpPr>
          <p:cNvPr id="8" name="Text Placeholder 7">
            <a:extLst>
              <a:ext uri="{FF2B5EF4-FFF2-40B4-BE49-F238E27FC236}">
                <a16:creationId xmlns:a16="http://schemas.microsoft.com/office/drawing/2014/main" id="{F11785E9-30EB-C940-A704-8B65D643CE0E}"/>
              </a:ext>
            </a:extLst>
          </p:cNvPr>
          <p:cNvSpPr>
            <a:spLocks noGrp="1"/>
          </p:cNvSpPr>
          <p:nvPr>
            <p:ph type="body" sz="quarter" idx="11" hasCustomPrompt="1"/>
          </p:nvPr>
        </p:nvSpPr>
        <p:spPr>
          <a:xfrm>
            <a:off x="838201" y="2643188"/>
            <a:ext cx="4837113" cy="3568700"/>
          </a:xfrm>
        </p:spPr>
        <p:txBody>
          <a:bodyPr>
            <a:normAutofit/>
          </a:bodyPr>
          <a:lstStyle>
            <a:lvl1pPr marL="0" indent="0">
              <a:buNone/>
              <a:defRPr sz="1600" spc="200" baseline="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E2E1AB6E-472F-6247-B77E-706A01B3E55C}"/>
              </a:ext>
            </a:extLst>
          </p:cNvPr>
          <p:cNvSpPr>
            <a:spLocks noGrp="1"/>
          </p:cNvSpPr>
          <p:nvPr>
            <p:ph type="ftr" sz="quarter" idx="3"/>
          </p:nvPr>
        </p:nvSpPr>
        <p:spPr>
          <a:xfrm>
            <a:off x="447830" y="6512312"/>
            <a:ext cx="4722904" cy="167268"/>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br>
              <a:rPr lang="en-US">
                <a:solidFill>
                  <a:schemeClr val="bg2">
                    <a:lumMod val="25000"/>
                  </a:schemeClr>
                </a:solidFill>
                <a:latin typeface="HP Simplified" panose="020B0604020204020204" pitchFamily="34" charset="0"/>
              </a:rPr>
            </a:b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343541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enter Title w/ Tri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546654"/>
            <a:ext cx="10515600" cy="682153"/>
          </a:xfrm>
        </p:spPr>
        <p:txBody>
          <a:bodyPr/>
          <a:lstStyle>
            <a:lvl1pPr algn="ctr">
              <a:defRPr/>
            </a:lvl1pPr>
          </a:lstStyle>
          <a:p>
            <a:r>
              <a:rPr lang="en-US"/>
              <a:t>CLICK TO EDIT MASTER TITLE STYLE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1" y="1248534"/>
            <a:ext cx="10515600" cy="641466"/>
          </a:xfrm>
        </p:spPr>
        <p:txBody>
          <a:bodyPr/>
          <a:lstStyle>
            <a:lvl1pPr marL="0" indent="0" algn="ctr">
              <a:buNone/>
              <a:defRPr spc="300"/>
            </a:lvl1pPr>
            <a:lvl2pPr marL="457063" indent="0" algn="ctr">
              <a:buNone/>
              <a:defRPr spc="300"/>
            </a:lvl2pPr>
            <a:lvl3pPr marL="914126" indent="0" algn="ctr">
              <a:buNone/>
              <a:defRPr spc="300"/>
            </a:lvl3pPr>
            <a:lvl4pPr marL="1371189" indent="0" algn="ctr">
              <a:buNone/>
              <a:defRPr spc="300"/>
            </a:lvl4pPr>
            <a:lvl5pPr marL="1828251" indent="0" algn="ctr">
              <a:buNone/>
              <a:defRPr spc="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ight Triangle 2">
            <a:extLst>
              <a:ext uri="{FF2B5EF4-FFF2-40B4-BE49-F238E27FC236}">
                <a16:creationId xmlns:a16="http://schemas.microsoft.com/office/drawing/2014/main" id="{84B7AF2D-B0A3-9E4A-878F-BE7844A82009}"/>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8" name="Footer Placeholder 4">
            <a:extLst>
              <a:ext uri="{FF2B5EF4-FFF2-40B4-BE49-F238E27FC236}">
                <a16:creationId xmlns:a16="http://schemas.microsoft.com/office/drawing/2014/main" id="{BD0EE754-50D2-0C46-95F6-F56F52E29771}"/>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363557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column">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03C60423-EDB3-7540-BB0D-3B85E88CB2D5}"/>
              </a:ext>
            </a:extLst>
          </p:cNvPr>
          <p:cNvSpPr>
            <a:spLocks noGrp="1"/>
          </p:cNvSpPr>
          <p:nvPr>
            <p:ph type="body" sz="quarter" idx="13"/>
          </p:nvPr>
        </p:nvSpPr>
        <p:spPr>
          <a:xfrm>
            <a:off x="9152550" y="3486546"/>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4">
            <a:extLst>
              <a:ext uri="{FF2B5EF4-FFF2-40B4-BE49-F238E27FC236}">
                <a16:creationId xmlns:a16="http://schemas.microsoft.com/office/drawing/2014/main" id="{0D84BAD7-1EE2-2D4E-AE72-5EB5092F8F65}"/>
              </a:ext>
            </a:extLst>
          </p:cNvPr>
          <p:cNvSpPr>
            <a:spLocks noGrp="1"/>
          </p:cNvSpPr>
          <p:nvPr>
            <p:ph type="body" sz="quarter" idx="14" hasCustomPrompt="1"/>
          </p:nvPr>
        </p:nvSpPr>
        <p:spPr>
          <a:xfrm>
            <a:off x="9143012" y="2875025"/>
            <a:ext cx="2492342" cy="496432"/>
          </a:xfrm>
        </p:spPr>
        <p:txBody>
          <a:bodyPr>
            <a:normAutofit/>
          </a:bodyPr>
          <a:lstStyle>
            <a:lvl1pPr marL="0" indent="0">
              <a:buNone/>
              <a:defRPr sz="1600" spc="300"/>
            </a:lvl1pPr>
            <a:lvl2pPr marL="457063" indent="0">
              <a:buNone/>
              <a:defRPr sz="1600"/>
            </a:lvl2pPr>
            <a:lvl3pPr marL="914126" indent="0">
              <a:buNone/>
              <a:defRPr sz="1600"/>
            </a:lvl3pPr>
            <a:lvl4pPr marL="1371189" indent="0">
              <a:buNone/>
              <a:defRPr sz="1600"/>
            </a:lvl4pPr>
            <a:lvl5pPr marL="1828251"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ABCAB166-A794-F242-BF0D-BE8990903644}"/>
              </a:ext>
            </a:extLst>
          </p:cNvPr>
          <p:cNvSpPr>
            <a:spLocks noGrp="1"/>
          </p:cNvSpPr>
          <p:nvPr>
            <p:ph type="body" sz="quarter" idx="11"/>
          </p:nvPr>
        </p:nvSpPr>
        <p:spPr>
          <a:xfrm>
            <a:off x="614767" y="3486546"/>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4">
            <a:extLst>
              <a:ext uri="{FF2B5EF4-FFF2-40B4-BE49-F238E27FC236}">
                <a16:creationId xmlns:a16="http://schemas.microsoft.com/office/drawing/2014/main" id="{18F4C01F-EEB7-7847-81D1-36DEEB830796}"/>
              </a:ext>
            </a:extLst>
          </p:cNvPr>
          <p:cNvSpPr>
            <a:spLocks noGrp="1"/>
          </p:cNvSpPr>
          <p:nvPr>
            <p:ph type="body" sz="quarter" idx="12" hasCustomPrompt="1"/>
          </p:nvPr>
        </p:nvSpPr>
        <p:spPr>
          <a:xfrm>
            <a:off x="605227" y="2875025"/>
            <a:ext cx="2492342" cy="496432"/>
          </a:xfrm>
        </p:spPr>
        <p:txBody>
          <a:bodyPr>
            <a:normAutofit/>
          </a:bodyPr>
          <a:lstStyle>
            <a:lvl1pPr marL="0" indent="0">
              <a:buNone/>
              <a:defRPr sz="1600" spc="300"/>
            </a:lvl1pPr>
            <a:lvl2pPr marL="457063" indent="0">
              <a:buNone/>
              <a:defRPr sz="1600"/>
            </a:lvl2pPr>
            <a:lvl3pPr marL="914126" indent="0">
              <a:buNone/>
              <a:defRPr sz="1600"/>
            </a:lvl3pPr>
            <a:lvl4pPr marL="1371189" indent="0">
              <a:buNone/>
              <a:defRPr sz="1600"/>
            </a:lvl4pPr>
            <a:lvl5pPr marL="1828251"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546654"/>
            <a:ext cx="10515600" cy="682153"/>
          </a:xfrm>
        </p:spPr>
        <p:txBody>
          <a:bodyPr/>
          <a:lstStyle>
            <a:lvl1pPr algn="ctr">
              <a:defRPr/>
            </a:lvl1pPr>
          </a:lstStyle>
          <a:p>
            <a:r>
              <a:rPr lang="en-US"/>
              <a:t>CLICK TO EDIT MASTER TITLE STYLE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1" y="1248534"/>
            <a:ext cx="10515600" cy="641466"/>
          </a:xfrm>
        </p:spPr>
        <p:txBody>
          <a:bodyPr/>
          <a:lstStyle>
            <a:lvl1pPr marL="0" indent="0" algn="ctr">
              <a:buNone/>
              <a:defRPr spc="300"/>
            </a:lvl1pPr>
            <a:lvl2pPr marL="457063" indent="0" algn="ctr">
              <a:buNone/>
              <a:defRPr spc="300"/>
            </a:lvl2pPr>
            <a:lvl3pPr marL="914126" indent="0" algn="ctr">
              <a:buNone/>
              <a:defRPr spc="300"/>
            </a:lvl3pPr>
            <a:lvl4pPr marL="1371189" indent="0" algn="ctr">
              <a:buNone/>
              <a:defRPr spc="300"/>
            </a:lvl4pPr>
            <a:lvl5pPr marL="1828251" indent="0" algn="ctr">
              <a:buNone/>
              <a:defRPr spc="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ight Triangle 2">
            <a:extLst>
              <a:ext uri="{FF2B5EF4-FFF2-40B4-BE49-F238E27FC236}">
                <a16:creationId xmlns:a16="http://schemas.microsoft.com/office/drawing/2014/main" id="{84B7AF2D-B0A3-9E4A-878F-BE7844A82009}"/>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cxnSp>
        <p:nvCxnSpPr>
          <p:cNvPr id="12" name="Straight Connector 11">
            <a:extLst>
              <a:ext uri="{FF2B5EF4-FFF2-40B4-BE49-F238E27FC236}">
                <a16:creationId xmlns:a16="http://schemas.microsoft.com/office/drawing/2014/main" id="{DAD7C9EC-EA3E-D144-9DBA-E4128A97BEF9}"/>
              </a:ext>
            </a:extLst>
          </p:cNvPr>
          <p:cNvCxnSpPr>
            <a:cxnSpLocks/>
          </p:cNvCxnSpPr>
          <p:nvPr userDrawn="1"/>
        </p:nvCxnSpPr>
        <p:spPr>
          <a:xfrm>
            <a:off x="3110934" y="2689830"/>
            <a:ext cx="0" cy="2455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CE7B0AC-45FA-C748-9B74-9BE3D320F0D7}"/>
              </a:ext>
            </a:extLst>
          </p:cNvPr>
          <p:cNvCxnSpPr>
            <a:cxnSpLocks/>
          </p:cNvCxnSpPr>
          <p:nvPr userDrawn="1"/>
        </p:nvCxnSpPr>
        <p:spPr>
          <a:xfrm>
            <a:off x="5945574" y="2689830"/>
            <a:ext cx="0" cy="2455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67153F-3190-FA46-9172-114B7AED43B0}"/>
              </a:ext>
            </a:extLst>
          </p:cNvPr>
          <p:cNvCxnSpPr>
            <a:cxnSpLocks/>
          </p:cNvCxnSpPr>
          <p:nvPr userDrawn="1"/>
        </p:nvCxnSpPr>
        <p:spPr>
          <a:xfrm>
            <a:off x="8837364" y="2689830"/>
            <a:ext cx="0" cy="2455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5C7EEBDE-FDD6-B64B-8DC9-E2BA5BB96524}"/>
              </a:ext>
            </a:extLst>
          </p:cNvPr>
          <p:cNvSpPr>
            <a:spLocks noGrp="1"/>
          </p:cNvSpPr>
          <p:nvPr>
            <p:ph type="body" sz="quarter" idx="15"/>
          </p:nvPr>
        </p:nvSpPr>
        <p:spPr>
          <a:xfrm>
            <a:off x="3461875" y="3486546"/>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4">
            <a:extLst>
              <a:ext uri="{FF2B5EF4-FFF2-40B4-BE49-F238E27FC236}">
                <a16:creationId xmlns:a16="http://schemas.microsoft.com/office/drawing/2014/main" id="{F981F59B-6091-E24E-A22C-8C38961C9899}"/>
              </a:ext>
            </a:extLst>
          </p:cNvPr>
          <p:cNvSpPr>
            <a:spLocks noGrp="1"/>
          </p:cNvSpPr>
          <p:nvPr>
            <p:ph type="body" sz="quarter" idx="16" hasCustomPrompt="1"/>
          </p:nvPr>
        </p:nvSpPr>
        <p:spPr>
          <a:xfrm>
            <a:off x="3452337" y="2875025"/>
            <a:ext cx="2492342" cy="496432"/>
          </a:xfrm>
        </p:spPr>
        <p:txBody>
          <a:bodyPr>
            <a:normAutofit/>
          </a:bodyPr>
          <a:lstStyle>
            <a:lvl1pPr marL="0" indent="0">
              <a:buNone/>
              <a:defRPr sz="1600" spc="300"/>
            </a:lvl1pPr>
            <a:lvl2pPr marL="457063" indent="0">
              <a:buNone/>
              <a:defRPr sz="1600"/>
            </a:lvl2pPr>
            <a:lvl3pPr marL="914126" indent="0">
              <a:buNone/>
              <a:defRPr sz="1600"/>
            </a:lvl3pPr>
            <a:lvl4pPr marL="1371189" indent="0">
              <a:buNone/>
              <a:defRPr sz="1600"/>
            </a:lvl4pPr>
            <a:lvl5pPr marL="1828251"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4">
            <a:extLst>
              <a:ext uri="{FF2B5EF4-FFF2-40B4-BE49-F238E27FC236}">
                <a16:creationId xmlns:a16="http://schemas.microsoft.com/office/drawing/2014/main" id="{B4627DA8-C865-2F45-A74D-08F9DD2D84F0}"/>
              </a:ext>
            </a:extLst>
          </p:cNvPr>
          <p:cNvSpPr>
            <a:spLocks noGrp="1"/>
          </p:cNvSpPr>
          <p:nvPr>
            <p:ph type="body" sz="quarter" idx="17"/>
          </p:nvPr>
        </p:nvSpPr>
        <p:spPr>
          <a:xfrm>
            <a:off x="6336834" y="3486546"/>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4">
            <a:extLst>
              <a:ext uri="{FF2B5EF4-FFF2-40B4-BE49-F238E27FC236}">
                <a16:creationId xmlns:a16="http://schemas.microsoft.com/office/drawing/2014/main" id="{07E9944B-CCC2-E940-9665-0F404A7EFEFB}"/>
              </a:ext>
            </a:extLst>
          </p:cNvPr>
          <p:cNvSpPr>
            <a:spLocks noGrp="1"/>
          </p:cNvSpPr>
          <p:nvPr>
            <p:ph type="body" sz="quarter" idx="18" hasCustomPrompt="1"/>
          </p:nvPr>
        </p:nvSpPr>
        <p:spPr>
          <a:xfrm>
            <a:off x="6327294" y="2875025"/>
            <a:ext cx="2492342" cy="496432"/>
          </a:xfrm>
        </p:spPr>
        <p:txBody>
          <a:bodyPr>
            <a:normAutofit/>
          </a:bodyPr>
          <a:lstStyle>
            <a:lvl1pPr marL="0" indent="0">
              <a:buNone/>
              <a:defRPr sz="1600" spc="300"/>
            </a:lvl1pPr>
            <a:lvl2pPr marL="457063" indent="0">
              <a:buNone/>
              <a:defRPr sz="1600"/>
            </a:lvl2pPr>
            <a:lvl3pPr marL="914126" indent="0">
              <a:buNone/>
              <a:defRPr sz="1600"/>
            </a:lvl3pPr>
            <a:lvl4pPr marL="1371189" indent="0">
              <a:buNone/>
              <a:defRPr sz="1600"/>
            </a:lvl4pPr>
            <a:lvl5pPr marL="1828251"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4">
            <a:extLst>
              <a:ext uri="{FF2B5EF4-FFF2-40B4-BE49-F238E27FC236}">
                <a16:creationId xmlns:a16="http://schemas.microsoft.com/office/drawing/2014/main" id="{5C5D650A-807D-DE47-942C-24CD481DAC02}"/>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172820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W/ Triangle Left Alig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699052"/>
            <a:ext cx="10515600" cy="682153"/>
          </a:xfrm>
        </p:spPr>
        <p:txBody>
          <a:bodyPr/>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1" y="1400934"/>
            <a:ext cx="10515600" cy="641466"/>
          </a:xfrm>
        </p:spPr>
        <p:txBody>
          <a:bodyPr/>
          <a:lstStyle>
            <a:lvl1pPr marL="0" indent="0" algn="l">
              <a:buNone/>
              <a:defRPr spc="300"/>
            </a:lvl1pPr>
            <a:lvl2pPr marL="457063" indent="0" algn="l">
              <a:buNone/>
              <a:defRPr spc="300"/>
            </a:lvl2pPr>
            <a:lvl3pPr marL="914126" indent="0" algn="l">
              <a:buNone/>
              <a:defRPr spc="300"/>
            </a:lvl3pPr>
            <a:lvl4pPr marL="1371189" indent="0" algn="l">
              <a:buNone/>
              <a:defRPr spc="300"/>
            </a:lvl4pPr>
            <a:lvl5pPr marL="1828251" indent="0" algn="l">
              <a:buNone/>
              <a:defRPr spc="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ight Triangle 7">
            <a:extLst>
              <a:ext uri="{FF2B5EF4-FFF2-40B4-BE49-F238E27FC236}">
                <a16:creationId xmlns:a16="http://schemas.microsoft.com/office/drawing/2014/main" id="{37C3FE1D-EB83-534A-9802-00FFAB357CDA}"/>
              </a:ext>
            </a:extLst>
          </p:cNvPr>
          <p:cNvSpPr/>
          <p:nvPr userDrawn="1"/>
        </p:nvSpPr>
        <p:spPr>
          <a:xfrm rot="13500000">
            <a:off x="-228865" y="793851"/>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9" name="Footer Placeholder 4">
            <a:extLst>
              <a:ext uri="{FF2B5EF4-FFF2-40B4-BE49-F238E27FC236}">
                <a16:creationId xmlns:a16="http://schemas.microsoft.com/office/drawing/2014/main" id="{90C96CB6-8EED-1641-963C-1C91B4B299AF}"/>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416540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F98291-395E-CC42-979F-E5419006AF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907D203-3978-1740-8F39-A363BA2E836E}"/>
              </a:ext>
            </a:extLst>
          </p:cNvPr>
          <p:cNvSpPr>
            <a:spLocks noGrp="1"/>
          </p:cNvSpPr>
          <p:nvPr>
            <p:ph type="title"/>
          </p:nvPr>
        </p:nvSpPr>
        <p:spPr/>
        <p:txBody>
          <a:bodyPr/>
          <a:lstStyle/>
          <a:p>
            <a:r>
              <a:rPr lang="en-US"/>
              <a:t>Click to edit Master title style</a:t>
            </a:r>
          </a:p>
        </p:txBody>
      </p:sp>
      <p:sp>
        <p:nvSpPr>
          <p:cNvPr id="7" name="Footer Placeholder 4">
            <a:extLst>
              <a:ext uri="{FF2B5EF4-FFF2-40B4-BE49-F238E27FC236}">
                <a16:creationId xmlns:a16="http://schemas.microsoft.com/office/drawing/2014/main" id="{1F3B9F25-7960-E547-96FB-9A72BC9BC403}"/>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22769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7ED693-9E3D-9846-A4B4-B424F2F14680}"/>
              </a:ext>
            </a:extLst>
          </p:cNvPr>
          <p:cNvSpPr>
            <a:spLocks noGrp="1"/>
          </p:cNvSpPr>
          <p:nvPr>
            <p:ph type="body" idx="1" hasCustomPrompt="1"/>
          </p:nvPr>
        </p:nvSpPr>
        <p:spPr>
          <a:xfrm>
            <a:off x="839789" y="1681163"/>
            <a:ext cx="5157787" cy="823912"/>
          </a:xfrm>
        </p:spPr>
        <p:txBody>
          <a:bodyPr anchor="b"/>
          <a:lstStyle>
            <a:lvl1pPr marL="0" indent="0">
              <a:buNone/>
              <a:defRPr sz="2399" b="0" i="0" spc="300">
                <a:latin typeface="HP Simplified Light" panose="020B0404020204020204" pitchFamily="34" charset="0"/>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8FB74F-5E6C-084E-BC0E-2B14C94284D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1339FB-DB91-9A4B-A25B-252DD75D9D92}"/>
              </a:ext>
            </a:extLst>
          </p:cNvPr>
          <p:cNvSpPr>
            <a:spLocks noGrp="1"/>
          </p:cNvSpPr>
          <p:nvPr>
            <p:ph type="body" sz="quarter" idx="3" hasCustomPrompt="1"/>
          </p:nvPr>
        </p:nvSpPr>
        <p:spPr>
          <a:xfrm>
            <a:off x="6172200" y="1681163"/>
            <a:ext cx="5183188" cy="823912"/>
          </a:xfrm>
        </p:spPr>
        <p:txBody>
          <a:bodyPr anchor="b"/>
          <a:lstStyle>
            <a:lvl1pPr marL="0" indent="0">
              <a:buNone/>
              <a:defRPr sz="2399" b="0" i="0" spc="300">
                <a:latin typeface="HP Simplified Light" panose="020B0404020204020204" pitchFamily="34" charset="0"/>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3F0B2A-629E-A047-924A-E3D4A1B8D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80123E0F-11F5-3444-BDE0-07FAD2CFDFF2}"/>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10" name="Footer Placeholder 4">
            <a:extLst>
              <a:ext uri="{FF2B5EF4-FFF2-40B4-BE49-F238E27FC236}">
                <a16:creationId xmlns:a16="http://schemas.microsoft.com/office/drawing/2014/main" id="{AB587261-6D9E-1F44-936B-2B2063A9D98B}"/>
              </a:ext>
            </a:extLst>
          </p:cNvPr>
          <p:cNvSpPr>
            <a:spLocks noGrp="1"/>
          </p:cNvSpPr>
          <p:nvPr>
            <p:ph type="ftr" sz="quarter" idx="10"/>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71111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326012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3CCA2C3-62E6-9747-884F-A102ADD5BDD4}"/>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38877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365857" y="6470653"/>
            <a:ext cx="8282586" cy="136525"/>
          </a:xfrm>
          <a:prstGeom prst="rect">
            <a:avLst/>
          </a:prstGeom>
        </p:spPr>
        <p:txBody>
          <a:bodyPr vert="horz" lIns="91440" tIns="45720" rIns="91440" bIns="45720" rtlCol="0" anchor="ctr"/>
          <a:lstStyle>
            <a:lvl1pPr algn="l">
              <a:defRPr sz="800" b="0" i="0">
                <a:solidFill>
                  <a:schemeClr val="bg1">
                    <a:lumMod val="65000"/>
                  </a:schemeClr>
                </a:solidFill>
                <a:latin typeface="HP Simplified Light" panose="020B0404020204020204" pitchFamily="34" charset="0"/>
              </a:defRPr>
            </a:lvl1pPr>
          </a:lstStyle>
          <a:p>
            <a:r>
              <a:rPr lang="en-US">
                <a:latin typeface="HP Simplified" panose="020B0604020204020204" pitchFamily="34" charset="0"/>
              </a:rPr>
              <a:t>HP CONFIDENTIAL. © 2021 HP Development Company, L.P. The information contained herein is subject to change without notice.</a:t>
            </a:r>
            <a:endParaRPr lang="en-US">
              <a:latin typeface="HP Simplified Light"/>
            </a:endParaRPr>
          </a:p>
        </p:txBody>
      </p:sp>
      <p:sp>
        <p:nvSpPr>
          <p:cNvPr id="6" name="Triangle 2">
            <a:extLst>
              <a:ext uri="{FF2B5EF4-FFF2-40B4-BE49-F238E27FC236}">
                <a16:creationId xmlns:a16="http://schemas.microsoft.com/office/drawing/2014/main" id="{A03C140F-57E0-4569-9282-9B72CAECF01E}"/>
              </a:ext>
            </a:extLst>
          </p:cNvPr>
          <p:cNvSpPr/>
          <p:nvPr userDrawn="1"/>
        </p:nvSpPr>
        <p:spPr>
          <a:xfrm rot="10800000">
            <a:off x="5744560" y="5610"/>
            <a:ext cx="702881" cy="29199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prstClr val="white"/>
              </a:solidFill>
              <a:latin typeface="HP Simplified Light" panose="020B0404020204020204" pitchFamily="34" charset="0"/>
            </a:endParaRPr>
          </a:p>
        </p:txBody>
      </p:sp>
    </p:spTree>
    <p:extLst>
      <p:ext uri="{BB962C8B-B14F-4D97-AF65-F5344CB8AC3E}">
        <p14:creationId xmlns:p14="http://schemas.microsoft.com/office/powerpoint/2010/main" val="3234047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321D-B3E2-42AD-94F2-2DB4DF2D1C3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274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03ABD-D428-5E4C-A3D7-D36C249B142E}"/>
              </a:ext>
            </a:extLst>
          </p:cNvPr>
          <p:cNvSpPr/>
          <p:nvPr userDrawn="1"/>
        </p:nvSpPr>
        <p:spPr>
          <a:xfrm>
            <a:off x="575849" y="765539"/>
            <a:ext cx="2759003" cy="2757595"/>
          </a:xfrm>
          <a:prstGeom prst="rect">
            <a:avLst/>
          </a:pr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304" rtl="0" eaLnBrk="1" fontAlgn="auto" latinLnBrk="0" hangingPunct="1">
              <a:lnSpc>
                <a:spcPct val="100000"/>
              </a:lnSpc>
              <a:spcBef>
                <a:spcPts val="0"/>
              </a:spcBef>
              <a:spcAft>
                <a:spcPts val="0"/>
              </a:spcAft>
              <a:buClrTx/>
              <a:buSzTx/>
              <a:buFontTx/>
              <a:buNone/>
              <a:tabLst/>
              <a:defRPr/>
            </a:pPr>
            <a:endParaRPr kumimoji="0" lang="en-US" sz="1796"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5" name="Rectangle 4">
            <a:extLst>
              <a:ext uri="{FF2B5EF4-FFF2-40B4-BE49-F238E27FC236}">
                <a16:creationId xmlns:a16="http://schemas.microsoft.com/office/drawing/2014/main" id="{E9349185-9515-0449-AD11-CAAEF5F87EEB}"/>
              </a:ext>
            </a:extLst>
          </p:cNvPr>
          <p:cNvSpPr/>
          <p:nvPr userDrawn="1"/>
        </p:nvSpPr>
        <p:spPr>
          <a:xfrm>
            <a:off x="2653748" y="1292093"/>
            <a:ext cx="1182756" cy="1679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 name="Title 1">
            <a:extLst>
              <a:ext uri="{FF2B5EF4-FFF2-40B4-BE49-F238E27FC236}">
                <a16:creationId xmlns:a16="http://schemas.microsoft.com/office/drawing/2014/main" id="{4656DF8A-091A-5C44-AE5E-68BC34C2397A}"/>
              </a:ext>
            </a:extLst>
          </p:cNvPr>
          <p:cNvSpPr>
            <a:spLocks noGrp="1"/>
          </p:cNvSpPr>
          <p:nvPr>
            <p:ph type="title" hasCustomPrompt="1"/>
          </p:nvPr>
        </p:nvSpPr>
        <p:spPr>
          <a:xfrm>
            <a:off x="802622" y="1544171"/>
            <a:ext cx="4157007" cy="1200329"/>
          </a:xfrm>
        </p:spPr>
        <p:txBody>
          <a:bodyPr>
            <a:normAutofit/>
          </a:bodyPr>
          <a:lstStyle>
            <a:lvl1pPr>
              <a:lnSpc>
                <a:spcPct val="100000"/>
              </a:lnSpc>
              <a:defRPr sz="3597"/>
            </a:lvl1pPr>
          </a:lstStyle>
          <a:p>
            <a:r>
              <a:rPr lang="en-US"/>
              <a:t>CLICK TO EDIT MASTER TITLE STYLE</a:t>
            </a:r>
          </a:p>
        </p:txBody>
      </p:sp>
      <p:sp>
        <p:nvSpPr>
          <p:cNvPr id="8" name="Text Placeholder 7">
            <a:extLst>
              <a:ext uri="{FF2B5EF4-FFF2-40B4-BE49-F238E27FC236}">
                <a16:creationId xmlns:a16="http://schemas.microsoft.com/office/drawing/2014/main" id="{46D5C065-1F05-704D-856C-347464A6D84B}"/>
              </a:ext>
            </a:extLst>
          </p:cNvPr>
          <p:cNvSpPr>
            <a:spLocks noGrp="1"/>
          </p:cNvSpPr>
          <p:nvPr>
            <p:ph type="body" sz="quarter" idx="10" hasCustomPrompt="1"/>
          </p:nvPr>
        </p:nvSpPr>
        <p:spPr>
          <a:xfrm>
            <a:off x="6562178" y="1544171"/>
            <a:ext cx="4541837" cy="4170835"/>
          </a:xfrm>
        </p:spPr>
        <p:txBody>
          <a:bodyPr>
            <a:normAutofit/>
          </a:bodyPr>
          <a:lstStyle>
            <a:lvl1pPr marL="0" indent="0">
              <a:lnSpc>
                <a:spcPct val="150000"/>
              </a:lnSpc>
              <a:buClr>
                <a:schemeClr val="accent1"/>
              </a:buClr>
              <a:buFont typeface="+mj-lt"/>
              <a:buNone/>
              <a:defRPr sz="1600" b="0" i="0" spc="200" baseline="0">
                <a:solidFill>
                  <a:schemeClr val="bg1"/>
                </a:solidFill>
                <a:latin typeface="HP Simplified" panose="020B0604020204020204" pitchFamily="34" charset="0"/>
              </a:defRPr>
            </a:lvl1pPr>
            <a:lvl2pPr marL="456789" indent="0">
              <a:lnSpc>
                <a:spcPct val="150000"/>
              </a:lnSpc>
              <a:buClr>
                <a:schemeClr val="accent1"/>
              </a:buClr>
              <a:buNone/>
              <a:defRPr sz="1600" b="0" i="0" spc="200" baseline="0">
                <a:solidFill>
                  <a:schemeClr val="bg1"/>
                </a:solidFill>
                <a:latin typeface="HP Simplified" panose="020B0604020204020204" pitchFamily="34" charset="0"/>
              </a:defRPr>
            </a:lvl2pPr>
            <a:lvl3pPr marL="913578" indent="0">
              <a:lnSpc>
                <a:spcPct val="150000"/>
              </a:lnSpc>
              <a:buClr>
                <a:schemeClr val="accent1"/>
              </a:buClr>
              <a:buNone/>
              <a:defRPr sz="1600" b="0" i="0" spc="200" baseline="0">
                <a:solidFill>
                  <a:schemeClr val="bg1"/>
                </a:solidFill>
                <a:latin typeface="HP Simplified" panose="020B0604020204020204" pitchFamily="34" charset="0"/>
              </a:defRPr>
            </a:lvl3pPr>
            <a:lvl4pPr marL="1370367" indent="0">
              <a:lnSpc>
                <a:spcPct val="150000"/>
              </a:lnSpc>
              <a:buClr>
                <a:schemeClr val="accent1"/>
              </a:buClr>
              <a:buNone/>
              <a:defRPr sz="1600" b="0" i="0" spc="200" baseline="0">
                <a:solidFill>
                  <a:schemeClr val="bg1"/>
                </a:solidFill>
                <a:latin typeface="HP Simplified" panose="020B0604020204020204" pitchFamily="34" charset="0"/>
              </a:defRPr>
            </a:lvl4pPr>
            <a:lvl5pPr marL="1827155" indent="0">
              <a:lnSpc>
                <a:spcPct val="150000"/>
              </a:lnSpc>
              <a:buClr>
                <a:schemeClr val="accent1"/>
              </a:buClr>
              <a:buNone/>
              <a:defRPr sz="1600" b="0" i="0" spc="200" baseline="0">
                <a:solidFill>
                  <a:schemeClr val="bg1"/>
                </a:solidFill>
                <a:latin typeface="HP Simplified" panose="020B0604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D180182E-221A-314E-A19C-E9F94B509998}"/>
              </a:ext>
            </a:extLst>
          </p:cNvPr>
          <p:cNvSpPr>
            <a:spLocks noGrp="1"/>
          </p:cNvSpPr>
          <p:nvPr>
            <p:ph type="pic" sz="quarter" idx="11"/>
          </p:nvPr>
        </p:nvSpPr>
        <p:spPr>
          <a:xfrm>
            <a:off x="5178428" y="0"/>
            <a:ext cx="7013575" cy="6858000"/>
          </a:xfrm>
        </p:spPr>
        <p:txBody>
          <a:bodyPr/>
          <a:lstStyle/>
          <a:p>
            <a:endParaRPr lang="en-US"/>
          </a:p>
        </p:txBody>
      </p:sp>
      <p:sp>
        <p:nvSpPr>
          <p:cNvPr id="6" name="Rectangle 5">
            <a:extLst>
              <a:ext uri="{FF2B5EF4-FFF2-40B4-BE49-F238E27FC236}">
                <a16:creationId xmlns:a16="http://schemas.microsoft.com/office/drawing/2014/main" id="{3F47A010-864B-C448-BD71-3B2042E5C75A}"/>
              </a:ext>
            </a:extLst>
          </p:cNvPr>
          <p:cNvSpPr/>
          <p:nvPr userDrawn="1"/>
        </p:nvSpPr>
        <p:spPr>
          <a:xfrm>
            <a:off x="5185981" y="0"/>
            <a:ext cx="7013713"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9" name="Footer Placeholder 4">
            <a:extLst>
              <a:ext uri="{FF2B5EF4-FFF2-40B4-BE49-F238E27FC236}">
                <a16:creationId xmlns:a16="http://schemas.microsoft.com/office/drawing/2014/main" id="{25FC3B87-A28C-C44A-912C-251E2AB11D6F}"/>
              </a:ext>
            </a:extLst>
          </p:cNvPr>
          <p:cNvSpPr>
            <a:spLocks noGrp="1"/>
          </p:cNvSpPr>
          <p:nvPr>
            <p:ph type="ftr" sz="quarter" idx="3"/>
          </p:nvPr>
        </p:nvSpPr>
        <p:spPr>
          <a:xfrm>
            <a:off x="447830" y="6512312"/>
            <a:ext cx="4722904" cy="167268"/>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br>
              <a:rPr lang="en-US">
                <a:solidFill>
                  <a:schemeClr val="bg2">
                    <a:lumMod val="25000"/>
                  </a:schemeClr>
                </a:solidFill>
                <a:latin typeface="HP Simplified" panose="020B0604020204020204" pitchFamily="34" charset="0"/>
              </a:rPr>
            </a:b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32622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plit Content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41075-7265-7645-AD4E-7F64492FAD2C}"/>
              </a:ext>
            </a:extLst>
          </p:cNvPr>
          <p:cNvSpPr/>
          <p:nvPr userDrawn="1"/>
        </p:nvSpPr>
        <p:spPr>
          <a:xfrm>
            <a:off x="384118" y="386007"/>
            <a:ext cx="2023888" cy="2018911"/>
          </a:xfrm>
          <a:prstGeom prst="rect">
            <a:avLst/>
          </a:pr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304" rtl="0" eaLnBrk="1" fontAlgn="auto" latinLnBrk="0" hangingPunct="1">
              <a:lnSpc>
                <a:spcPct val="100000"/>
              </a:lnSpc>
              <a:spcBef>
                <a:spcPts val="0"/>
              </a:spcBef>
              <a:spcAft>
                <a:spcPts val="0"/>
              </a:spcAft>
              <a:buClrTx/>
              <a:buSzTx/>
              <a:buFontTx/>
              <a:buNone/>
              <a:tabLst/>
              <a:defRPr/>
            </a:pPr>
            <a:endParaRPr kumimoji="0" lang="en-US" sz="1796"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2" name="Title 1">
            <a:extLst>
              <a:ext uri="{FF2B5EF4-FFF2-40B4-BE49-F238E27FC236}">
                <a16:creationId xmlns:a16="http://schemas.microsoft.com/office/drawing/2014/main" id="{4BA09D0A-4322-B840-AF44-46894B7E5EE9}"/>
              </a:ext>
            </a:extLst>
          </p:cNvPr>
          <p:cNvSpPr>
            <a:spLocks noGrp="1"/>
          </p:cNvSpPr>
          <p:nvPr>
            <p:ph type="title" hasCustomPrompt="1"/>
          </p:nvPr>
        </p:nvSpPr>
        <p:spPr>
          <a:xfrm>
            <a:off x="838203" y="768244"/>
            <a:ext cx="4837043" cy="1325563"/>
          </a:xfrm>
          <a:solidFill>
            <a:schemeClr val="bg1"/>
          </a:solidFill>
        </p:spPr>
        <p:txBody>
          <a:bodyPr>
            <a:normAutofit/>
          </a:bodyPr>
          <a:lstStyle>
            <a:lvl1pPr>
              <a:defRPr sz="3597" spc="300" baseline="0"/>
            </a:lvl1pPr>
          </a:lstStyle>
          <a:p>
            <a:r>
              <a:rPr lang="en-US"/>
              <a:t>CLICK TO EDIT MASTER TITLE STYLE</a:t>
            </a:r>
          </a:p>
        </p:txBody>
      </p:sp>
      <p:sp>
        <p:nvSpPr>
          <p:cNvPr id="6" name="Picture Placeholder 5">
            <a:extLst>
              <a:ext uri="{FF2B5EF4-FFF2-40B4-BE49-F238E27FC236}">
                <a16:creationId xmlns:a16="http://schemas.microsoft.com/office/drawing/2014/main" id="{04A1BE96-7683-EA4D-A13E-5F6AC4744E3B}"/>
              </a:ext>
            </a:extLst>
          </p:cNvPr>
          <p:cNvSpPr>
            <a:spLocks noGrp="1"/>
          </p:cNvSpPr>
          <p:nvPr>
            <p:ph type="pic" sz="quarter" idx="10"/>
          </p:nvPr>
        </p:nvSpPr>
        <p:spPr>
          <a:xfrm>
            <a:off x="6096002" y="0"/>
            <a:ext cx="6096001" cy="6858000"/>
          </a:xfrm>
        </p:spPr>
        <p:txBody>
          <a:bodyPr/>
          <a:lstStyle/>
          <a:p>
            <a:endParaRPr lang="en-US"/>
          </a:p>
        </p:txBody>
      </p:sp>
      <p:sp>
        <p:nvSpPr>
          <p:cNvPr id="8" name="Text Placeholder 7">
            <a:extLst>
              <a:ext uri="{FF2B5EF4-FFF2-40B4-BE49-F238E27FC236}">
                <a16:creationId xmlns:a16="http://schemas.microsoft.com/office/drawing/2014/main" id="{F11785E9-30EB-C940-A704-8B65D643CE0E}"/>
              </a:ext>
            </a:extLst>
          </p:cNvPr>
          <p:cNvSpPr>
            <a:spLocks noGrp="1"/>
          </p:cNvSpPr>
          <p:nvPr>
            <p:ph type="body" sz="quarter" idx="11" hasCustomPrompt="1"/>
          </p:nvPr>
        </p:nvSpPr>
        <p:spPr>
          <a:xfrm>
            <a:off x="838203" y="2643188"/>
            <a:ext cx="4837113" cy="3568700"/>
          </a:xfrm>
        </p:spPr>
        <p:txBody>
          <a:bodyPr>
            <a:normAutofit/>
          </a:bodyPr>
          <a:lstStyle>
            <a:lvl1pPr marL="0" indent="0">
              <a:buNone/>
              <a:defRPr sz="1600" spc="200" baseline="0"/>
            </a:lvl1pPr>
            <a:lvl2pPr marL="456789" indent="0">
              <a:buNone/>
              <a:defRPr sz="1400"/>
            </a:lvl2pPr>
            <a:lvl3pPr marL="913578" indent="0">
              <a:buNone/>
              <a:defRPr sz="1400"/>
            </a:lvl3pPr>
            <a:lvl4pPr marL="1370367" indent="0">
              <a:buNone/>
              <a:defRPr sz="1400"/>
            </a:lvl4pPr>
            <a:lvl5pPr marL="1827155"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E2E1AB6E-472F-6247-B77E-706A01B3E55C}"/>
              </a:ext>
            </a:extLst>
          </p:cNvPr>
          <p:cNvSpPr>
            <a:spLocks noGrp="1"/>
          </p:cNvSpPr>
          <p:nvPr>
            <p:ph type="ftr" sz="quarter" idx="3"/>
          </p:nvPr>
        </p:nvSpPr>
        <p:spPr>
          <a:xfrm>
            <a:off x="447830" y="6512312"/>
            <a:ext cx="4722904" cy="167268"/>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br>
              <a:rPr lang="en-US">
                <a:solidFill>
                  <a:schemeClr val="bg2">
                    <a:lumMod val="25000"/>
                  </a:schemeClr>
                </a:solidFill>
                <a:latin typeface="HP Simplified" panose="020B0604020204020204" pitchFamily="34" charset="0"/>
              </a:rPr>
            </a:b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39125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enter Title w/ Tri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546654"/>
            <a:ext cx="10515600" cy="682153"/>
          </a:xfrm>
        </p:spPr>
        <p:txBody>
          <a:bodyPr/>
          <a:lstStyle>
            <a:lvl1pPr algn="ctr">
              <a:defRPr/>
            </a:lvl1pPr>
          </a:lstStyle>
          <a:p>
            <a:r>
              <a:rPr lang="en-US"/>
              <a:t>CLICK TO EDIT MASTER TITLE STYLE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1" y="1248534"/>
            <a:ext cx="10515600" cy="641466"/>
          </a:xfrm>
        </p:spPr>
        <p:txBody>
          <a:bodyPr/>
          <a:lstStyle>
            <a:lvl1pPr marL="0" indent="0" algn="ctr">
              <a:buNone/>
              <a:defRPr spc="300"/>
            </a:lvl1pPr>
            <a:lvl2pPr marL="456789" indent="0" algn="ctr">
              <a:buNone/>
              <a:defRPr spc="300"/>
            </a:lvl2pPr>
            <a:lvl3pPr marL="913578" indent="0" algn="ctr">
              <a:buNone/>
              <a:defRPr spc="300"/>
            </a:lvl3pPr>
            <a:lvl4pPr marL="1370367" indent="0" algn="ctr">
              <a:buNone/>
              <a:defRPr spc="300"/>
            </a:lvl4pPr>
            <a:lvl5pPr marL="1827155" indent="0" algn="ctr">
              <a:buNone/>
              <a:defRPr spc="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ight Triangle 2">
            <a:extLst>
              <a:ext uri="{FF2B5EF4-FFF2-40B4-BE49-F238E27FC236}">
                <a16:creationId xmlns:a16="http://schemas.microsoft.com/office/drawing/2014/main" id="{84B7AF2D-B0A3-9E4A-878F-BE7844A82009}"/>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solidFill>
                <a:prstClr val="white"/>
              </a:solidFill>
              <a:latin typeface="HP Simplified Light"/>
            </a:endParaRPr>
          </a:p>
        </p:txBody>
      </p:sp>
      <p:sp>
        <p:nvSpPr>
          <p:cNvPr id="8" name="Footer Placeholder 4">
            <a:extLst>
              <a:ext uri="{FF2B5EF4-FFF2-40B4-BE49-F238E27FC236}">
                <a16:creationId xmlns:a16="http://schemas.microsoft.com/office/drawing/2014/main" id="{BD0EE754-50D2-0C46-95F6-F56F52E29771}"/>
              </a:ext>
            </a:extLst>
          </p:cNvPr>
          <p:cNvSpPr>
            <a:spLocks noGrp="1"/>
          </p:cNvSpPr>
          <p:nvPr>
            <p:ph type="ftr" sz="quarter" idx="3"/>
          </p:nvPr>
        </p:nvSpPr>
        <p:spPr>
          <a:xfrm>
            <a:off x="447830" y="6470655"/>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39002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4-column">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03C60423-EDB3-7540-BB0D-3B85E88CB2D5}"/>
              </a:ext>
            </a:extLst>
          </p:cNvPr>
          <p:cNvSpPr>
            <a:spLocks noGrp="1"/>
          </p:cNvSpPr>
          <p:nvPr>
            <p:ph type="body" sz="quarter" idx="13"/>
          </p:nvPr>
        </p:nvSpPr>
        <p:spPr>
          <a:xfrm>
            <a:off x="9152550" y="3486550"/>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4">
            <a:extLst>
              <a:ext uri="{FF2B5EF4-FFF2-40B4-BE49-F238E27FC236}">
                <a16:creationId xmlns:a16="http://schemas.microsoft.com/office/drawing/2014/main" id="{0D84BAD7-1EE2-2D4E-AE72-5EB5092F8F65}"/>
              </a:ext>
            </a:extLst>
          </p:cNvPr>
          <p:cNvSpPr>
            <a:spLocks noGrp="1"/>
          </p:cNvSpPr>
          <p:nvPr>
            <p:ph type="body" sz="quarter" idx="14" hasCustomPrompt="1"/>
          </p:nvPr>
        </p:nvSpPr>
        <p:spPr>
          <a:xfrm>
            <a:off x="9143014" y="2875025"/>
            <a:ext cx="2492342" cy="496432"/>
          </a:xfrm>
        </p:spPr>
        <p:txBody>
          <a:bodyPr>
            <a:normAutofit/>
          </a:bodyPr>
          <a:lstStyle>
            <a:lvl1pPr marL="0" indent="0">
              <a:buNone/>
              <a:defRPr sz="1600" spc="300"/>
            </a:lvl1pPr>
            <a:lvl2pPr marL="456789" indent="0">
              <a:buNone/>
              <a:defRPr sz="1600"/>
            </a:lvl2pPr>
            <a:lvl3pPr marL="913578" indent="0">
              <a:buNone/>
              <a:defRPr sz="1600"/>
            </a:lvl3pPr>
            <a:lvl4pPr marL="1370367" indent="0">
              <a:buNone/>
              <a:defRPr sz="1600"/>
            </a:lvl4pPr>
            <a:lvl5pPr marL="1827155"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ABCAB166-A794-F242-BF0D-BE8990903644}"/>
              </a:ext>
            </a:extLst>
          </p:cNvPr>
          <p:cNvSpPr>
            <a:spLocks noGrp="1"/>
          </p:cNvSpPr>
          <p:nvPr>
            <p:ph type="body" sz="quarter" idx="11"/>
          </p:nvPr>
        </p:nvSpPr>
        <p:spPr>
          <a:xfrm>
            <a:off x="614769" y="3486550"/>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4">
            <a:extLst>
              <a:ext uri="{FF2B5EF4-FFF2-40B4-BE49-F238E27FC236}">
                <a16:creationId xmlns:a16="http://schemas.microsoft.com/office/drawing/2014/main" id="{18F4C01F-EEB7-7847-81D1-36DEEB830796}"/>
              </a:ext>
            </a:extLst>
          </p:cNvPr>
          <p:cNvSpPr>
            <a:spLocks noGrp="1"/>
          </p:cNvSpPr>
          <p:nvPr>
            <p:ph type="body" sz="quarter" idx="12" hasCustomPrompt="1"/>
          </p:nvPr>
        </p:nvSpPr>
        <p:spPr>
          <a:xfrm>
            <a:off x="605227" y="2875025"/>
            <a:ext cx="2492342" cy="496432"/>
          </a:xfrm>
        </p:spPr>
        <p:txBody>
          <a:bodyPr>
            <a:normAutofit/>
          </a:bodyPr>
          <a:lstStyle>
            <a:lvl1pPr marL="0" indent="0">
              <a:buNone/>
              <a:defRPr sz="1600" spc="300"/>
            </a:lvl1pPr>
            <a:lvl2pPr marL="456789" indent="0">
              <a:buNone/>
              <a:defRPr sz="1600"/>
            </a:lvl2pPr>
            <a:lvl3pPr marL="913578" indent="0">
              <a:buNone/>
              <a:defRPr sz="1600"/>
            </a:lvl3pPr>
            <a:lvl4pPr marL="1370367" indent="0">
              <a:buNone/>
              <a:defRPr sz="1600"/>
            </a:lvl4pPr>
            <a:lvl5pPr marL="1827155"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546654"/>
            <a:ext cx="10515600" cy="682153"/>
          </a:xfrm>
        </p:spPr>
        <p:txBody>
          <a:bodyPr/>
          <a:lstStyle>
            <a:lvl1pPr algn="ctr">
              <a:defRPr/>
            </a:lvl1pPr>
          </a:lstStyle>
          <a:p>
            <a:r>
              <a:rPr lang="en-US"/>
              <a:t>CLICK TO EDIT MASTER TITLE STYLE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1" y="1248534"/>
            <a:ext cx="10515600" cy="641466"/>
          </a:xfrm>
        </p:spPr>
        <p:txBody>
          <a:bodyPr/>
          <a:lstStyle>
            <a:lvl1pPr marL="0" indent="0" algn="ctr">
              <a:buNone/>
              <a:defRPr spc="300"/>
            </a:lvl1pPr>
            <a:lvl2pPr marL="456789" indent="0" algn="ctr">
              <a:buNone/>
              <a:defRPr spc="300"/>
            </a:lvl2pPr>
            <a:lvl3pPr marL="913578" indent="0" algn="ctr">
              <a:buNone/>
              <a:defRPr spc="300"/>
            </a:lvl3pPr>
            <a:lvl4pPr marL="1370367" indent="0" algn="ctr">
              <a:buNone/>
              <a:defRPr spc="300"/>
            </a:lvl4pPr>
            <a:lvl5pPr marL="1827155" indent="0" algn="ctr">
              <a:buNone/>
              <a:defRPr spc="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ight Triangle 2">
            <a:extLst>
              <a:ext uri="{FF2B5EF4-FFF2-40B4-BE49-F238E27FC236}">
                <a16:creationId xmlns:a16="http://schemas.microsoft.com/office/drawing/2014/main" id="{84B7AF2D-B0A3-9E4A-878F-BE7844A82009}"/>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solidFill>
                <a:prstClr val="white"/>
              </a:solidFill>
              <a:latin typeface="HP Simplified Light"/>
            </a:endParaRPr>
          </a:p>
        </p:txBody>
      </p:sp>
      <p:cxnSp>
        <p:nvCxnSpPr>
          <p:cNvPr id="12" name="Straight Connector 11">
            <a:extLst>
              <a:ext uri="{FF2B5EF4-FFF2-40B4-BE49-F238E27FC236}">
                <a16:creationId xmlns:a16="http://schemas.microsoft.com/office/drawing/2014/main" id="{DAD7C9EC-EA3E-D144-9DBA-E4128A97BEF9}"/>
              </a:ext>
            </a:extLst>
          </p:cNvPr>
          <p:cNvCxnSpPr>
            <a:cxnSpLocks/>
          </p:cNvCxnSpPr>
          <p:nvPr userDrawn="1"/>
        </p:nvCxnSpPr>
        <p:spPr>
          <a:xfrm>
            <a:off x="3110934" y="2689830"/>
            <a:ext cx="0" cy="2455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CE7B0AC-45FA-C748-9B74-9BE3D320F0D7}"/>
              </a:ext>
            </a:extLst>
          </p:cNvPr>
          <p:cNvCxnSpPr>
            <a:cxnSpLocks/>
          </p:cNvCxnSpPr>
          <p:nvPr userDrawn="1"/>
        </p:nvCxnSpPr>
        <p:spPr>
          <a:xfrm>
            <a:off x="5945574" y="2689830"/>
            <a:ext cx="0" cy="2455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67153F-3190-FA46-9172-114B7AED43B0}"/>
              </a:ext>
            </a:extLst>
          </p:cNvPr>
          <p:cNvCxnSpPr>
            <a:cxnSpLocks/>
          </p:cNvCxnSpPr>
          <p:nvPr userDrawn="1"/>
        </p:nvCxnSpPr>
        <p:spPr>
          <a:xfrm>
            <a:off x="8837364" y="2689830"/>
            <a:ext cx="0" cy="2455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5C7EEBDE-FDD6-B64B-8DC9-E2BA5BB96524}"/>
              </a:ext>
            </a:extLst>
          </p:cNvPr>
          <p:cNvSpPr>
            <a:spLocks noGrp="1"/>
          </p:cNvSpPr>
          <p:nvPr>
            <p:ph type="body" sz="quarter" idx="15"/>
          </p:nvPr>
        </p:nvSpPr>
        <p:spPr>
          <a:xfrm>
            <a:off x="3461875" y="3486550"/>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4">
            <a:extLst>
              <a:ext uri="{FF2B5EF4-FFF2-40B4-BE49-F238E27FC236}">
                <a16:creationId xmlns:a16="http://schemas.microsoft.com/office/drawing/2014/main" id="{F981F59B-6091-E24E-A22C-8C38961C9899}"/>
              </a:ext>
            </a:extLst>
          </p:cNvPr>
          <p:cNvSpPr>
            <a:spLocks noGrp="1"/>
          </p:cNvSpPr>
          <p:nvPr>
            <p:ph type="body" sz="quarter" idx="16" hasCustomPrompt="1"/>
          </p:nvPr>
        </p:nvSpPr>
        <p:spPr>
          <a:xfrm>
            <a:off x="3452339" y="2875025"/>
            <a:ext cx="2492342" cy="496432"/>
          </a:xfrm>
        </p:spPr>
        <p:txBody>
          <a:bodyPr>
            <a:normAutofit/>
          </a:bodyPr>
          <a:lstStyle>
            <a:lvl1pPr marL="0" indent="0">
              <a:buNone/>
              <a:defRPr sz="1600" spc="300"/>
            </a:lvl1pPr>
            <a:lvl2pPr marL="456789" indent="0">
              <a:buNone/>
              <a:defRPr sz="1600"/>
            </a:lvl2pPr>
            <a:lvl3pPr marL="913578" indent="0">
              <a:buNone/>
              <a:defRPr sz="1600"/>
            </a:lvl3pPr>
            <a:lvl4pPr marL="1370367" indent="0">
              <a:buNone/>
              <a:defRPr sz="1600"/>
            </a:lvl4pPr>
            <a:lvl5pPr marL="1827155"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4">
            <a:extLst>
              <a:ext uri="{FF2B5EF4-FFF2-40B4-BE49-F238E27FC236}">
                <a16:creationId xmlns:a16="http://schemas.microsoft.com/office/drawing/2014/main" id="{B4627DA8-C865-2F45-A74D-08F9DD2D84F0}"/>
              </a:ext>
            </a:extLst>
          </p:cNvPr>
          <p:cNvSpPr>
            <a:spLocks noGrp="1"/>
          </p:cNvSpPr>
          <p:nvPr>
            <p:ph type="body" sz="quarter" idx="17"/>
          </p:nvPr>
        </p:nvSpPr>
        <p:spPr>
          <a:xfrm>
            <a:off x="6336836" y="3486550"/>
            <a:ext cx="2492342" cy="22647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4">
            <a:extLst>
              <a:ext uri="{FF2B5EF4-FFF2-40B4-BE49-F238E27FC236}">
                <a16:creationId xmlns:a16="http://schemas.microsoft.com/office/drawing/2014/main" id="{07E9944B-CCC2-E940-9665-0F404A7EFEFB}"/>
              </a:ext>
            </a:extLst>
          </p:cNvPr>
          <p:cNvSpPr>
            <a:spLocks noGrp="1"/>
          </p:cNvSpPr>
          <p:nvPr>
            <p:ph type="body" sz="quarter" idx="18" hasCustomPrompt="1"/>
          </p:nvPr>
        </p:nvSpPr>
        <p:spPr>
          <a:xfrm>
            <a:off x="6327294" y="2875025"/>
            <a:ext cx="2492342" cy="496432"/>
          </a:xfrm>
        </p:spPr>
        <p:txBody>
          <a:bodyPr>
            <a:normAutofit/>
          </a:bodyPr>
          <a:lstStyle>
            <a:lvl1pPr marL="0" indent="0">
              <a:buNone/>
              <a:defRPr sz="1600" spc="300"/>
            </a:lvl1pPr>
            <a:lvl2pPr marL="456789" indent="0">
              <a:buNone/>
              <a:defRPr sz="1600"/>
            </a:lvl2pPr>
            <a:lvl3pPr marL="913578" indent="0">
              <a:buNone/>
              <a:defRPr sz="1600"/>
            </a:lvl3pPr>
            <a:lvl4pPr marL="1370367" indent="0">
              <a:buNone/>
              <a:defRPr sz="1600"/>
            </a:lvl4pPr>
            <a:lvl5pPr marL="1827155"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4">
            <a:extLst>
              <a:ext uri="{FF2B5EF4-FFF2-40B4-BE49-F238E27FC236}">
                <a16:creationId xmlns:a16="http://schemas.microsoft.com/office/drawing/2014/main" id="{5C5D650A-807D-DE47-942C-24CD481DAC02}"/>
              </a:ext>
            </a:extLst>
          </p:cNvPr>
          <p:cNvSpPr>
            <a:spLocks noGrp="1"/>
          </p:cNvSpPr>
          <p:nvPr>
            <p:ph type="ftr" sz="quarter" idx="3"/>
          </p:nvPr>
        </p:nvSpPr>
        <p:spPr>
          <a:xfrm>
            <a:off x="447830" y="6470655"/>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410642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Headline W/ Triangle Left Alig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699052"/>
            <a:ext cx="10515600" cy="682153"/>
          </a:xfrm>
        </p:spPr>
        <p:txBody>
          <a:bodyPr/>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1" y="1400934"/>
            <a:ext cx="10515600" cy="641466"/>
          </a:xfrm>
        </p:spPr>
        <p:txBody>
          <a:bodyPr/>
          <a:lstStyle>
            <a:lvl1pPr marL="0" indent="0" algn="l">
              <a:buNone/>
              <a:defRPr spc="300"/>
            </a:lvl1pPr>
            <a:lvl2pPr marL="456789" indent="0" algn="l">
              <a:buNone/>
              <a:defRPr spc="300"/>
            </a:lvl2pPr>
            <a:lvl3pPr marL="913578" indent="0" algn="l">
              <a:buNone/>
              <a:defRPr spc="300"/>
            </a:lvl3pPr>
            <a:lvl4pPr marL="1370367" indent="0" algn="l">
              <a:buNone/>
              <a:defRPr spc="300"/>
            </a:lvl4pPr>
            <a:lvl5pPr marL="1827155" indent="0" algn="l">
              <a:buNone/>
              <a:defRPr spc="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ight Triangle 7">
            <a:extLst>
              <a:ext uri="{FF2B5EF4-FFF2-40B4-BE49-F238E27FC236}">
                <a16:creationId xmlns:a16="http://schemas.microsoft.com/office/drawing/2014/main" id="{37C3FE1D-EB83-534A-9802-00FFAB357CDA}"/>
              </a:ext>
            </a:extLst>
          </p:cNvPr>
          <p:cNvSpPr/>
          <p:nvPr userDrawn="1"/>
        </p:nvSpPr>
        <p:spPr>
          <a:xfrm rot="13500000">
            <a:off x="-228865" y="793853"/>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solidFill>
                <a:prstClr val="white"/>
              </a:solidFill>
              <a:latin typeface="HP Simplified Light"/>
            </a:endParaRPr>
          </a:p>
        </p:txBody>
      </p:sp>
      <p:sp>
        <p:nvSpPr>
          <p:cNvPr id="9" name="Footer Placeholder 4">
            <a:extLst>
              <a:ext uri="{FF2B5EF4-FFF2-40B4-BE49-F238E27FC236}">
                <a16:creationId xmlns:a16="http://schemas.microsoft.com/office/drawing/2014/main" id="{90C96CB6-8EED-1641-963C-1C91B4B299AF}"/>
              </a:ext>
            </a:extLst>
          </p:cNvPr>
          <p:cNvSpPr>
            <a:spLocks noGrp="1"/>
          </p:cNvSpPr>
          <p:nvPr>
            <p:ph type="ftr" sz="quarter" idx="3"/>
          </p:nvPr>
        </p:nvSpPr>
        <p:spPr>
          <a:xfrm>
            <a:off x="447830" y="6470655"/>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107905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F98291-395E-CC42-979F-E5419006AF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907D203-3978-1740-8F39-A363BA2E836E}"/>
              </a:ext>
            </a:extLst>
          </p:cNvPr>
          <p:cNvSpPr>
            <a:spLocks noGrp="1"/>
          </p:cNvSpPr>
          <p:nvPr>
            <p:ph type="title"/>
          </p:nvPr>
        </p:nvSpPr>
        <p:spPr/>
        <p:txBody>
          <a:bodyPr/>
          <a:lstStyle/>
          <a:p>
            <a:r>
              <a:rPr lang="en-US"/>
              <a:t>Click to edit Master title style</a:t>
            </a:r>
          </a:p>
        </p:txBody>
      </p:sp>
      <p:pic>
        <p:nvPicPr>
          <p:cNvPr id="10" name="Picture 9">
            <a:extLst>
              <a:ext uri="{FF2B5EF4-FFF2-40B4-BE49-F238E27FC236}">
                <a16:creationId xmlns:a16="http://schemas.microsoft.com/office/drawing/2014/main" id="{AB94DE9C-78AA-0E43-8AC7-1D631399C1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5689" y="6356356"/>
            <a:ext cx="313073" cy="313073"/>
          </a:xfrm>
          <a:prstGeom prst="rect">
            <a:avLst/>
          </a:prstGeom>
        </p:spPr>
      </p:pic>
      <p:sp>
        <p:nvSpPr>
          <p:cNvPr id="7" name="Footer Placeholder 4">
            <a:extLst>
              <a:ext uri="{FF2B5EF4-FFF2-40B4-BE49-F238E27FC236}">
                <a16:creationId xmlns:a16="http://schemas.microsoft.com/office/drawing/2014/main" id="{1F3B9F25-7960-E547-96FB-9A72BC9BC403}"/>
              </a:ext>
            </a:extLst>
          </p:cNvPr>
          <p:cNvSpPr>
            <a:spLocks noGrp="1"/>
          </p:cNvSpPr>
          <p:nvPr>
            <p:ph type="ftr" sz="quarter" idx="3"/>
          </p:nvPr>
        </p:nvSpPr>
        <p:spPr>
          <a:xfrm>
            <a:off x="447830" y="6470655"/>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270784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0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7ED693-9E3D-9846-A4B4-B424F2F14680}"/>
              </a:ext>
            </a:extLst>
          </p:cNvPr>
          <p:cNvSpPr>
            <a:spLocks noGrp="1"/>
          </p:cNvSpPr>
          <p:nvPr>
            <p:ph type="body" idx="1" hasCustomPrompt="1"/>
          </p:nvPr>
        </p:nvSpPr>
        <p:spPr>
          <a:xfrm>
            <a:off x="839791" y="1681163"/>
            <a:ext cx="5157787" cy="823912"/>
          </a:xfrm>
        </p:spPr>
        <p:txBody>
          <a:bodyPr anchor="b"/>
          <a:lstStyle>
            <a:lvl1pPr marL="0" indent="0">
              <a:buNone/>
              <a:defRPr sz="2397" b="0" i="0" spc="300">
                <a:latin typeface="HP Simplified Light" panose="020B0404020204020204" pitchFamily="34" charset="0"/>
              </a:defRPr>
            </a:lvl1pPr>
            <a:lvl2pPr marL="456789" indent="0">
              <a:buNone/>
              <a:defRPr sz="1997" b="1"/>
            </a:lvl2pPr>
            <a:lvl3pPr marL="913578" indent="0">
              <a:buNone/>
              <a:defRPr sz="1797" b="1"/>
            </a:lvl3pPr>
            <a:lvl4pPr marL="1370367" indent="0">
              <a:buNone/>
              <a:defRPr sz="1600" b="1"/>
            </a:lvl4pPr>
            <a:lvl5pPr marL="1827155" indent="0">
              <a:buNone/>
              <a:defRPr sz="1600" b="1"/>
            </a:lvl5pPr>
            <a:lvl6pPr marL="2283943" indent="0">
              <a:buNone/>
              <a:defRPr sz="1600" b="1"/>
            </a:lvl6pPr>
            <a:lvl7pPr marL="2740732" indent="0">
              <a:buNone/>
              <a:defRPr sz="1600" b="1"/>
            </a:lvl7pPr>
            <a:lvl8pPr marL="3197520" indent="0">
              <a:buNone/>
              <a:defRPr sz="1600" b="1"/>
            </a:lvl8pPr>
            <a:lvl9pPr marL="36543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8FB74F-5E6C-084E-BC0E-2B14C94284D0}"/>
              </a:ext>
            </a:extLst>
          </p:cNvPr>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1339FB-DB91-9A4B-A25B-252DD75D9D92}"/>
              </a:ext>
            </a:extLst>
          </p:cNvPr>
          <p:cNvSpPr>
            <a:spLocks noGrp="1"/>
          </p:cNvSpPr>
          <p:nvPr>
            <p:ph type="body" sz="quarter" idx="3" hasCustomPrompt="1"/>
          </p:nvPr>
        </p:nvSpPr>
        <p:spPr>
          <a:xfrm>
            <a:off x="6172200" y="1681163"/>
            <a:ext cx="5183188" cy="823912"/>
          </a:xfrm>
        </p:spPr>
        <p:txBody>
          <a:bodyPr anchor="b"/>
          <a:lstStyle>
            <a:lvl1pPr marL="0" indent="0">
              <a:buNone/>
              <a:defRPr sz="2397" b="0" i="0" spc="300">
                <a:latin typeface="HP Simplified Light" panose="020B0404020204020204" pitchFamily="34" charset="0"/>
              </a:defRPr>
            </a:lvl1pPr>
            <a:lvl2pPr marL="456789" indent="0">
              <a:buNone/>
              <a:defRPr sz="1997" b="1"/>
            </a:lvl2pPr>
            <a:lvl3pPr marL="913578" indent="0">
              <a:buNone/>
              <a:defRPr sz="1797" b="1"/>
            </a:lvl3pPr>
            <a:lvl4pPr marL="1370367" indent="0">
              <a:buNone/>
              <a:defRPr sz="1600" b="1"/>
            </a:lvl4pPr>
            <a:lvl5pPr marL="1827155" indent="0">
              <a:buNone/>
              <a:defRPr sz="1600" b="1"/>
            </a:lvl5pPr>
            <a:lvl6pPr marL="2283943" indent="0">
              <a:buNone/>
              <a:defRPr sz="1600" b="1"/>
            </a:lvl6pPr>
            <a:lvl7pPr marL="2740732" indent="0">
              <a:buNone/>
              <a:defRPr sz="1600" b="1"/>
            </a:lvl7pPr>
            <a:lvl8pPr marL="3197520" indent="0">
              <a:buNone/>
              <a:defRPr sz="1600" b="1"/>
            </a:lvl8pPr>
            <a:lvl9pPr marL="36543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3F0B2A-629E-A047-924A-E3D4A1B8D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80123E0F-11F5-3444-BDE0-07FAD2CFDFF2}"/>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pic>
        <p:nvPicPr>
          <p:cNvPr id="16" name="Picture 15">
            <a:extLst>
              <a:ext uri="{FF2B5EF4-FFF2-40B4-BE49-F238E27FC236}">
                <a16:creationId xmlns:a16="http://schemas.microsoft.com/office/drawing/2014/main" id="{6A26F6F8-EFEA-624B-BDF2-0713225A12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5689" y="6356356"/>
            <a:ext cx="313073" cy="313073"/>
          </a:xfrm>
          <a:prstGeom prst="rect">
            <a:avLst/>
          </a:prstGeom>
        </p:spPr>
      </p:pic>
      <p:sp>
        <p:nvSpPr>
          <p:cNvPr id="10" name="Footer Placeholder 4">
            <a:extLst>
              <a:ext uri="{FF2B5EF4-FFF2-40B4-BE49-F238E27FC236}">
                <a16:creationId xmlns:a16="http://schemas.microsoft.com/office/drawing/2014/main" id="{AB587261-6D9E-1F44-936B-2B2063A9D98B}"/>
              </a:ext>
            </a:extLst>
          </p:cNvPr>
          <p:cNvSpPr>
            <a:spLocks noGrp="1"/>
          </p:cNvSpPr>
          <p:nvPr>
            <p:ph type="ftr" sz="quarter" idx="10"/>
          </p:nvPr>
        </p:nvSpPr>
        <p:spPr>
          <a:xfrm>
            <a:off x="447830" y="6470655"/>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400869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A59D76-7BB7-4E40-9E39-39834A2C40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5689" y="6356356"/>
            <a:ext cx="313073" cy="313073"/>
          </a:xfrm>
          <a:prstGeom prst="rect">
            <a:avLst/>
          </a:prstGeom>
        </p:spPr>
      </p:pic>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447830" y="6470655"/>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37239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4225BF-125F-BE46-9101-F979490F68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5689" y="6356356"/>
            <a:ext cx="313073" cy="313073"/>
          </a:xfrm>
          <a:prstGeom prst="rect">
            <a:avLst/>
          </a:prstGeom>
        </p:spPr>
      </p:pic>
      <p:sp>
        <p:nvSpPr>
          <p:cNvPr id="5" name="Footer Placeholder 4">
            <a:extLst>
              <a:ext uri="{FF2B5EF4-FFF2-40B4-BE49-F238E27FC236}">
                <a16:creationId xmlns:a16="http://schemas.microsoft.com/office/drawing/2014/main" id="{E3CCA2C3-62E6-9747-884F-A102ADD5BDD4}"/>
              </a:ext>
            </a:extLst>
          </p:cNvPr>
          <p:cNvSpPr>
            <a:spLocks noGrp="1"/>
          </p:cNvSpPr>
          <p:nvPr>
            <p:ph type="ftr" sz="quarter" idx="3"/>
          </p:nvPr>
        </p:nvSpPr>
        <p:spPr>
          <a:xfrm>
            <a:off x="447830" y="6470655"/>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223536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365858" y="6470655"/>
            <a:ext cx="8282586" cy="136525"/>
          </a:xfrm>
          <a:prstGeom prst="rect">
            <a:avLst/>
          </a:prstGeom>
        </p:spPr>
        <p:txBody>
          <a:bodyPr vert="horz" lIns="91440" tIns="45720" rIns="91440" bIns="45720" rtlCol="0" anchor="ctr"/>
          <a:lstStyle>
            <a:lvl1pPr algn="l">
              <a:defRPr sz="800" b="0" i="0">
                <a:solidFill>
                  <a:schemeClr val="bg1">
                    <a:lumMod val="65000"/>
                  </a:schemeClr>
                </a:solidFill>
                <a:latin typeface="HP Simplified Light" panose="020B0404020204020204" pitchFamily="34" charset="0"/>
              </a:defRPr>
            </a:lvl1pPr>
          </a:lstStyle>
          <a:p>
            <a:r>
              <a:rPr lang="en-US">
                <a:latin typeface="HP Simplified" panose="020B0604020204020204" pitchFamily="34" charset="0"/>
              </a:rPr>
              <a:t>HP CONFIDENTIAL. © 2021 HP Development Company, L.P. The information contained herein is subject to change without notice.</a:t>
            </a:r>
            <a:endParaRPr lang="en-US">
              <a:latin typeface="HP Simplified Light"/>
            </a:endParaRPr>
          </a:p>
        </p:txBody>
      </p:sp>
      <p:sp>
        <p:nvSpPr>
          <p:cNvPr id="4" name="Right Triangle 3">
            <a:extLst>
              <a:ext uri="{FF2B5EF4-FFF2-40B4-BE49-F238E27FC236}">
                <a16:creationId xmlns:a16="http://schemas.microsoft.com/office/drawing/2014/main" id="{4A529348-008D-4256-A655-33F4CFDD11B4}"/>
              </a:ext>
            </a:extLst>
          </p:cNvPr>
          <p:cNvSpPr/>
          <p:nvPr userDrawn="1"/>
        </p:nvSpPr>
        <p:spPr>
          <a:xfrm rot="18900000">
            <a:off x="5867136" y="-227912"/>
            <a:ext cx="457729" cy="457610"/>
          </a:xfrm>
          <a:prstGeom prst="rtTriangle">
            <a:avLst/>
          </a:prstGeom>
          <a:gradFill flip="none" rotWithShape="1">
            <a:gsLst>
              <a:gs pos="0">
                <a:srgbClr val="92D050"/>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solidFill>
                <a:prstClr val="white"/>
              </a:solidFill>
              <a:latin typeface="HP Simplified Light"/>
            </a:endParaRPr>
          </a:p>
        </p:txBody>
      </p:sp>
      <p:sp>
        <p:nvSpPr>
          <p:cNvPr id="3" name="Title 2">
            <a:extLst>
              <a:ext uri="{FF2B5EF4-FFF2-40B4-BE49-F238E27FC236}">
                <a16:creationId xmlns:a16="http://schemas.microsoft.com/office/drawing/2014/main" id="{EA26D56C-EB61-48ED-9337-C67C1AB71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6775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514137" y="-1019312"/>
            <a:ext cx="4291243" cy="5924310"/>
          </a:xfrm>
          <a:custGeom>
            <a:avLst/>
            <a:gdLst>
              <a:gd name="connsiteX0" fmla="*/ 9022 w 4291243"/>
              <a:gd name="connsiteY0" fmla="*/ 0 h 5924310"/>
              <a:gd name="connsiteX1" fmla="*/ 4285227 w 4291243"/>
              <a:gd name="connsiteY1" fmla="*/ 0 h 5924310"/>
              <a:gd name="connsiteX2" fmla="*/ 4291243 w 4291243"/>
              <a:gd name="connsiteY2" fmla="*/ 6616 h 5924310"/>
              <a:gd name="connsiteX3" fmla="*/ 4288235 w 4291243"/>
              <a:gd name="connsiteY3" fmla="*/ 5917694 h 5924310"/>
              <a:gd name="connsiteX4" fmla="*/ 4282220 w 4291243"/>
              <a:gd name="connsiteY4" fmla="*/ 5924310 h 5924310"/>
              <a:gd name="connsiteX5" fmla="*/ 6015 w 4291243"/>
              <a:gd name="connsiteY5" fmla="*/ 5924310 h 5924310"/>
              <a:gd name="connsiteX6" fmla="*/ 0 w 4291243"/>
              <a:gd name="connsiteY6" fmla="*/ 5917694 h 5924310"/>
              <a:gd name="connsiteX7" fmla="*/ 3007 w 4291243"/>
              <a:gd name="connsiteY7" fmla="*/ 6616 h 5924310"/>
              <a:gd name="connsiteX8" fmla="*/ 9022 w 4291243"/>
              <a:gd name="connsiteY8" fmla="*/ 0 h 592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1243" h="5924310">
                <a:moveTo>
                  <a:pt x="9022" y="0"/>
                </a:moveTo>
                <a:cubicBezTo>
                  <a:pt x="4285227" y="0"/>
                  <a:pt x="4285227" y="0"/>
                  <a:pt x="4285227" y="0"/>
                </a:cubicBezTo>
                <a:cubicBezTo>
                  <a:pt x="4288235" y="0"/>
                  <a:pt x="4291243" y="3308"/>
                  <a:pt x="4291243" y="6616"/>
                </a:cubicBezTo>
                <a:lnTo>
                  <a:pt x="4288235" y="5917694"/>
                </a:lnTo>
                <a:cubicBezTo>
                  <a:pt x="4288235" y="5921002"/>
                  <a:pt x="4285227" y="5924310"/>
                  <a:pt x="4282220" y="5924310"/>
                </a:cubicBezTo>
                <a:cubicBezTo>
                  <a:pt x="6015" y="5924310"/>
                  <a:pt x="6015" y="5924310"/>
                  <a:pt x="6015" y="5924310"/>
                </a:cubicBezTo>
                <a:cubicBezTo>
                  <a:pt x="3007" y="5924310"/>
                  <a:pt x="0" y="5921002"/>
                  <a:pt x="0" y="5917694"/>
                </a:cubicBezTo>
                <a:cubicBezTo>
                  <a:pt x="3007" y="6616"/>
                  <a:pt x="3007" y="6616"/>
                  <a:pt x="3007" y="6616"/>
                </a:cubicBezTo>
                <a:cubicBezTo>
                  <a:pt x="3007" y="3308"/>
                  <a:pt x="6015" y="0"/>
                  <a:pt x="902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16332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94658" y="794660"/>
            <a:ext cx="10602685" cy="5268685"/>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txBody>
          <a:bodyPr wrap="square">
            <a:noAutofit/>
          </a:bodyPr>
          <a:lstStyle/>
          <a:p>
            <a:endParaRPr lang="en-US"/>
          </a:p>
        </p:txBody>
      </p:sp>
    </p:spTree>
    <p:extLst>
      <p:ext uri="{BB962C8B-B14F-4D97-AF65-F5344CB8AC3E}">
        <p14:creationId xmlns:p14="http://schemas.microsoft.com/office/powerpoint/2010/main" val="192736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365857" y="6470653"/>
            <a:ext cx="8282586" cy="136525"/>
          </a:xfrm>
          <a:prstGeom prst="rect">
            <a:avLst/>
          </a:prstGeom>
        </p:spPr>
        <p:txBody>
          <a:bodyPr vert="horz" lIns="91440" tIns="45720" rIns="91440" bIns="45720" rtlCol="0" anchor="ctr"/>
          <a:lstStyle>
            <a:lvl1pPr algn="l">
              <a:defRPr sz="800" b="0" i="0">
                <a:solidFill>
                  <a:schemeClr val="bg1">
                    <a:lumMod val="65000"/>
                  </a:schemeClr>
                </a:solidFill>
                <a:latin typeface="HP Simplified Light" panose="020B0404020204020204" pitchFamily="34" charset="0"/>
              </a:defRPr>
            </a:lvl1pPr>
          </a:lstStyle>
          <a:p>
            <a:r>
              <a:rPr lang="en-US">
                <a:latin typeface="HP Simplified" panose="020B0604020204020204" pitchFamily="34" charset="0"/>
              </a:rPr>
              <a:t>HP CONFIDENTIAL. © 2021 HP Development Company, L.P. The information contained herein is subject to change without notice.</a:t>
            </a:r>
            <a:endParaRPr lang="en-US">
              <a:latin typeface="HP Simplified Light"/>
            </a:endParaRPr>
          </a:p>
        </p:txBody>
      </p:sp>
      <p:sp>
        <p:nvSpPr>
          <p:cNvPr id="4" name="Right Triangle 3">
            <a:extLst>
              <a:ext uri="{FF2B5EF4-FFF2-40B4-BE49-F238E27FC236}">
                <a16:creationId xmlns:a16="http://schemas.microsoft.com/office/drawing/2014/main" id="{4A529348-008D-4256-A655-33F4CFDD11B4}"/>
              </a:ext>
            </a:extLst>
          </p:cNvPr>
          <p:cNvSpPr/>
          <p:nvPr userDrawn="1"/>
        </p:nvSpPr>
        <p:spPr>
          <a:xfrm rot="18900000">
            <a:off x="5867136" y="-227912"/>
            <a:ext cx="457729" cy="4576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a:solidFill>
                <a:prstClr val="white"/>
              </a:solidFill>
              <a:latin typeface="HP Simplified Light"/>
            </a:endParaRPr>
          </a:p>
        </p:txBody>
      </p:sp>
      <p:sp>
        <p:nvSpPr>
          <p:cNvPr id="3" name="Title 2">
            <a:extLst>
              <a:ext uri="{FF2B5EF4-FFF2-40B4-BE49-F238E27FC236}">
                <a16:creationId xmlns:a16="http://schemas.microsoft.com/office/drawing/2014/main" id="{EA26D56C-EB61-48ED-9337-C67C1AB710E4}"/>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43591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E53CFDA4-7673-4E4A-BAA3-FAA08D6B06CF}"/>
              </a:ext>
            </a:extLst>
          </p:cNvPr>
          <p:cNvSpPr/>
          <p:nvPr userDrawn="1"/>
        </p:nvSpPr>
        <p:spPr>
          <a:xfrm rot="10800000">
            <a:off x="5772336" y="-2"/>
            <a:ext cx="647329" cy="324474"/>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a:p>
        </p:txBody>
      </p:sp>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365857" y="6470653"/>
            <a:ext cx="8282586" cy="136525"/>
          </a:xfrm>
          <a:prstGeom prst="rect">
            <a:avLst/>
          </a:prstGeom>
        </p:spPr>
        <p:txBody>
          <a:bodyPr vert="horz" lIns="91440" tIns="45720" rIns="91440" bIns="45720" rtlCol="0" anchor="ctr"/>
          <a:lstStyle>
            <a:lvl1pPr algn="l">
              <a:defRPr sz="800" b="0" i="0">
                <a:solidFill>
                  <a:schemeClr val="bg1">
                    <a:lumMod val="65000"/>
                  </a:schemeClr>
                </a:solidFill>
                <a:latin typeface="HP Simplified Light" panose="020B0404020204020204" pitchFamily="34" charset="0"/>
              </a:defRPr>
            </a:lvl1pPr>
          </a:lstStyle>
          <a:p>
            <a:r>
              <a:rPr lang="en-US">
                <a:latin typeface="HP Simplified" panose="020B0604020204020204" pitchFamily="34" charset="0"/>
              </a:rPr>
              <a:t>HP CONFIDENTIAL. © 2021 HP Development Company, L.P. The information contained herein is subject to change without notice.</a:t>
            </a:r>
            <a:endParaRPr lang="en-US">
              <a:latin typeface="HP Simplified Light"/>
            </a:endParaRPr>
          </a:p>
        </p:txBody>
      </p:sp>
      <p:sp>
        <p:nvSpPr>
          <p:cNvPr id="3" name="Title 2">
            <a:extLst>
              <a:ext uri="{FF2B5EF4-FFF2-40B4-BE49-F238E27FC236}">
                <a16:creationId xmlns:a16="http://schemas.microsoft.com/office/drawing/2014/main" id="{EA26D56C-EB61-48ED-9337-C67C1AB710E4}"/>
              </a:ext>
            </a:extLst>
          </p:cNvPr>
          <p:cNvSpPr>
            <a:spLocks noGrp="1"/>
          </p:cNvSpPr>
          <p:nvPr>
            <p:ph type="title"/>
          </p:nvPr>
        </p:nvSpPr>
        <p:spPr/>
        <p:txBody>
          <a:bodyPr/>
          <a:lstStyle>
            <a:lvl1pPr>
              <a:defRPr>
                <a:gradFill flip="none" rotWithShape="1">
                  <a:gsLst>
                    <a:gs pos="0">
                      <a:srgbClr val="CC9B00">
                        <a:shade val="30000"/>
                        <a:satMod val="115000"/>
                      </a:srgbClr>
                    </a:gs>
                    <a:gs pos="50000">
                      <a:srgbClr val="CC9B00">
                        <a:shade val="67500"/>
                        <a:satMod val="115000"/>
                      </a:srgbClr>
                    </a:gs>
                    <a:gs pos="100000">
                      <a:srgbClr val="CC9B00">
                        <a:shade val="100000"/>
                        <a:satMod val="115000"/>
                      </a:srgbClr>
                    </a:gs>
                  </a:gsLst>
                  <a:lin ang="13500000" scaled="1"/>
                  <a:tileRect/>
                </a:gradFill>
              </a:defRPr>
            </a:lvl1pPr>
          </a:lstStyle>
          <a:p>
            <a:r>
              <a:rPr lang="en-US"/>
              <a:t>Click to edit Master title style</a:t>
            </a:r>
          </a:p>
        </p:txBody>
      </p:sp>
      <p:sp>
        <p:nvSpPr>
          <p:cNvPr id="7" name="Text Placeholder 7">
            <a:extLst>
              <a:ext uri="{FF2B5EF4-FFF2-40B4-BE49-F238E27FC236}">
                <a16:creationId xmlns:a16="http://schemas.microsoft.com/office/drawing/2014/main" id="{C2541590-E4C5-45D5-8D2E-C4A0F229BE6E}"/>
              </a:ext>
            </a:extLst>
          </p:cNvPr>
          <p:cNvSpPr>
            <a:spLocks noGrp="1"/>
          </p:cNvSpPr>
          <p:nvPr>
            <p:ph type="body" sz="quarter" idx="13" hasCustomPrompt="1"/>
          </p:nvPr>
        </p:nvSpPr>
        <p:spPr>
          <a:xfrm>
            <a:off x="609760" y="1133856"/>
            <a:ext cx="10975659" cy="260574"/>
          </a:xfrm>
        </p:spPr>
        <p:txBody>
          <a:bodyPr>
            <a:noAutofit/>
          </a:bodyPr>
          <a:lstStyle>
            <a:lvl1pPr marL="0" indent="0" algn="ctr">
              <a:spcBef>
                <a:spcPts val="0"/>
              </a:spcBef>
              <a:buNone/>
              <a:defRPr sz="1999">
                <a:solidFill>
                  <a:schemeClr val="tx1">
                    <a:lumMod val="65000"/>
                    <a:lumOff val="35000"/>
                  </a:schemeClr>
                </a:solidFill>
                <a:latin typeface="+mn-lt"/>
              </a:defRPr>
            </a:lvl1pPr>
            <a:lvl2pPr marL="0" indent="0">
              <a:spcBef>
                <a:spcPts val="0"/>
              </a:spcBef>
              <a:buNone/>
              <a:defRPr sz="1799"/>
            </a:lvl2pPr>
            <a:lvl3pPr marL="0" indent="0">
              <a:spcBef>
                <a:spcPts val="0"/>
              </a:spcBef>
              <a:buNone/>
              <a:defRPr sz="1799"/>
            </a:lvl3pPr>
            <a:lvl4pPr marL="0" indent="0">
              <a:spcBef>
                <a:spcPts val="0"/>
              </a:spcBef>
              <a:buNone/>
              <a:defRPr sz="1799"/>
            </a:lvl4pPr>
            <a:lvl5pPr marL="0" indent="0">
              <a:spcBef>
                <a:spcPts val="0"/>
              </a:spcBef>
              <a:buNone/>
              <a:defRPr sz="1799"/>
            </a:lvl5pPr>
            <a:lvl6pPr marL="0" indent="0">
              <a:spcBef>
                <a:spcPts val="0"/>
              </a:spcBef>
              <a:buNone/>
              <a:defRPr sz="1799"/>
            </a:lvl6pPr>
            <a:lvl7pPr marL="0" indent="0">
              <a:spcBef>
                <a:spcPts val="0"/>
              </a:spcBef>
              <a:buNone/>
              <a:defRPr sz="1799"/>
            </a:lvl7pPr>
            <a:lvl8pPr marL="0" indent="0">
              <a:spcBef>
                <a:spcPts val="0"/>
              </a:spcBef>
              <a:buNone/>
              <a:defRPr sz="1799"/>
            </a:lvl8pPr>
            <a:lvl9pPr marL="0" indent="0">
              <a:spcBef>
                <a:spcPts val="0"/>
              </a:spcBef>
              <a:buNone/>
              <a:defRPr sz="1799"/>
            </a:lvl9pPr>
          </a:lstStyle>
          <a:p>
            <a:pPr lvl="0"/>
            <a:r>
              <a:t>Click to add subtitle</a:t>
            </a:r>
          </a:p>
        </p:txBody>
      </p:sp>
    </p:spTree>
    <p:custDataLst>
      <p:tags r:id="rId1"/>
    </p:custDataLst>
    <p:extLst>
      <p:ext uri="{BB962C8B-B14F-4D97-AF65-F5344CB8AC3E}">
        <p14:creationId xmlns:p14="http://schemas.microsoft.com/office/powerpoint/2010/main" val="1781047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E53CFDA4-7673-4E4A-BAA3-FAA08D6B06CF}"/>
              </a:ext>
            </a:extLst>
          </p:cNvPr>
          <p:cNvSpPr/>
          <p:nvPr userDrawn="1"/>
        </p:nvSpPr>
        <p:spPr>
          <a:xfrm rot="10800000">
            <a:off x="5772336" y="-2"/>
            <a:ext cx="647329" cy="324474"/>
          </a:xfrm>
          <a:prstGeom prst="triangle">
            <a:avLst/>
          </a:prstGeom>
          <a:gradFill flip="none" rotWithShape="1">
            <a:gsLst>
              <a:gs pos="0">
                <a:srgbClr val="49701E"/>
              </a:gs>
              <a:gs pos="100000">
                <a:srgbClr val="92D050"/>
              </a:gs>
            </a:gsLst>
            <a:lin ang="27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a:p>
        </p:txBody>
      </p:sp>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365857" y="6470653"/>
            <a:ext cx="8282586" cy="136525"/>
          </a:xfrm>
          <a:prstGeom prst="rect">
            <a:avLst/>
          </a:prstGeom>
        </p:spPr>
        <p:txBody>
          <a:bodyPr vert="horz" lIns="91440" tIns="45720" rIns="91440" bIns="45720" rtlCol="0" anchor="ctr"/>
          <a:lstStyle>
            <a:lvl1pPr algn="l">
              <a:defRPr sz="800" b="0" i="0">
                <a:solidFill>
                  <a:schemeClr val="bg1">
                    <a:lumMod val="65000"/>
                  </a:schemeClr>
                </a:solidFill>
                <a:latin typeface="HP Simplified Light" panose="020B0404020204020204" pitchFamily="34" charset="0"/>
              </a:defRPr>
            </a:lvl1pPr>
          </a:lstStyle>
          <a:p>
            <a:r>
              <a:rPr lang="en-US">
                <a:latin typeface="HP Simplified" panose="020B0604020204020204" pitchFamily="34" charset="0"/>
              </a:rPr>
              <a:t>HP CONFIDENTIAL. © 2021 HP Development Company, L.P. The information contained herein is subject to change without notice.</a:t>
            </a:r>
            <a:endParaRPr lang="en-US">
              <a:latin typeface="HP Simplified Light"/>
            </a:endParaRPr>
          </a:p>
        </p:txBody>
      </p:sp>
      <p:sp>
        <p:nvSpPr>
          <p:cNvPr id="3" name="Title 2">
            <a:extLst>
              <a:ext uri="{FF2B5EF4-FFF2-40B4-BE49-F238E27FC236}">
                <a16:creationId xmlns:a16="http://schemas.microsoft.com/office/drawing/2014/main" id="{EA26D56C-EB61-48ED-9337-C67C1AB710E4}"/>
              </a:ext>
            </a:extLst>
          </p:cNvPr>
          <p:cNvSpPr>
            <a:spLocks noGrp="1"/>
          </p:cNvSpPr>
          <p:nvPr>
            <p:ph type="title"/>
          </p:nvPr>
        </p:nvSpPr>
        <p:spPr/>
        <p:txBody>
          <a:bodyPr/>
          <a:lstStyle>
            <a:lvl1pPr>
              <a:defRPr>
                <a:gradFill flip="none" rotWithShape="1">
                  <a:gsLst>
                    <a:gs pos="0">
                      <a:srgbClr val="639729">
                        <a:shade val="30000"/>
                        <a:satMod val="115000"/>
                      </a:srgbClr>
                    </a:gs>
                    <a:gs pos="50000">
                      <a:srgbClr val="639729">
                        <a:shade val="67500"/>
                        <a:satMod val="115000"/>
                      </a:srgbClr>
                    </a:gs>
                    <a:gs pos="100000">
                      <a:srgbClr val="639729">
                        <a:shade val="100000"/>
                        <a:satMod val="115000"/>
                      </a:srgbClr>
                    </a:gs>
                  </a:gsLst>
                  <a:lin ang="13500000" scaled="1"/>
                  <a:tileRect/>
                </a:gradFill>
              </a:defRPr>
            </a:lvl1pPr>
          </a:lstStyle>
          <a:p>
            <a:r>
              <a:rPr lang="en-US"/>
              <a:t>Click to edit Master title style</a:t>
            </a:r>
          </a:p>
        </p:txBody>
      </p:sp>
      <p:sp>
        <p:nvSpPr>
          <p:cNvPr id="6" name="Text Placeholder 7">
            <a:extLst>
              <a:ext uri="{FF2B5EF4-FFF2-40B4-BE49-F238E27FC236}">
                <a16:creationId xmlns:a16="http://schemas.microsoft.com/office/drawing/2014/main" id="{5F06590F-2E10-4160-A26C-B2285BEC9C30}"/>
              </a:ext>
            </a:extLst>
          </p:cNvPr>
          <p:cNvSpPr>
            <a:spLocks noGrp="1"/>
          </p:cNvSpPr>
          <p:nvPr>
            <p:ph type="body" sz="quarter" idx="13" hasCustomPrompt="1"/>
          </p:nvPr>
        </p:nvSpPr>
        <p:spPr>
          <a:xfrm>
            <a:off x="609760" y="1133856"/>
            <a:ext cx="10975659" cy="260574"/>
          </a:xfrm>
        </p:spPr>
        <p:txBody>
          <a:bodyPr>
            <a:noAutofit/>
          </a:bodyPr>
          <a:lstStyle>
            <a:lvl1pPr marL="0" indent="0" algn="ctr">
              <a:spcBef>
                <a:spcPts val="0"/>
              </a:spcBef>
              <a:buNone/>
              <a:defRPr sz="1999">
                <a:solidFill>
                  <a:schemeClr val="tx1">
                    <a:lumMod val="65000"/>
                    <a:lumOff val="35000"/>
                  </a:schemeClr>
                </a:solidFill>
                <a:latin typeface="+mn-lt"/>
              </a:defRPr>
            </a:lvl1pPr>
            <a:lvl2pPr marL="0" indent="0">
              <a:spcBef>
                <a:spcPts val="0"/>
              </a:spcBef>
              <a:buNone/>
              <a:defRPr sz="1799"/>
            </a:lvl2pPr>
            <a:lvl3pPr marL="0" indent="0">
              <a:spcBef>
                <a:spcPts val="0"/>
              </a:spcBef>
              <a:buNone/>
              <a:defRPr sz="1799"/>
            </a:lvl3pPr>
            <a:lvl4pPr marL="0" indent="0">
              <a:spcBef>
                <a:spcPts val="0"/>
              </a:spcBef>
              <a:buNone/>
              <a:defRPr sz="1799"/>
            </a:lvl4pPr>
            <a:lvl5pPr marL="0" indent="0">
              <a:spcBef>
                <a:spcPts val="0"/>
              </a:spcBef>
              <a:buNone/>
              <a:defRPr sz="1799"/>
            </a:lvl5pPr>
            <a:lvl6pPr marL="0" indent="0">
              <a:spcBef>
                <a:spcPts val="0"/>
              </a:spcBef>
              <a:buNone/>
              <a:defRPr sz="1799"/>
            </a:lvl6pPr>
            <a:lvl7pPr marL="0" indent="0">
              <a:spcBef>
                <a:spcPts val="0"/>
              </a:spcBef>
              <a:buNone/>
              <a:defRPr sz="1799"/>
            </a:lvl7pPr>
            <a:lvl8pPr marL="0" indent="0">
              <a:spcBef>
                <a:spcPts val="0"/>
              </a:spcBef>
              <a:buNone/>
              <a:defRPr sz="1799"/>
            </a:lvl8pPr>
            <a:lvl9pPr marL="0" indent="0">
              <a:spcBef>
                <a:spcPts val="0"/>
              </a:spcBef>
              <a:buNone/>
              <a:defRPr sz="1799"/>
            </a:lvl9pPr>
          </a:lstStyle>
          <a:p>
            <a:pPr lvl="0"/>
            <a:r>
              <a:t>Click to add subtitle</a:t>
            </a:r>
          </a:p>
        </p:txBody>
      </p:sp>
    </p:spTree>
    <p:custDataLst>
      <p:tags r:id="rId1"/>
    </p:custDataLst>
    <p:extLst>
      <p:ext uri="{BB962C8B-B14F-4D97-AF65-F5344CB8AC3E}">
        <p14:creationId xmlns:p14="http://schemas.microsoft.com/office/powerpoint/2010/main" val="402075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E53CFDA4-7673-4E4A-BAA3-FAA08D6B06CF}"/>
              </a:ext>
            </a:extLst>
          </p:cNvPr>
          <p:cNvSpPr/>
          <p:nvPr userDrawn="1"/>
        </p:nvSpPr>
        <p:spPr>
          <a:xfrm rot="10800000">
            <a:off x="5772336" y="-2"/>
            <a:ext cx="647329" cy="324474"/>
          </a:xfrm>
          <a:prstGeom prst="triangle">
            <a:avLst/>
          </a:prstGeom>
          <a:gradFill flip="none" rotWithShape="1">
            <a:gsLst>
              <a:gs pos="0">
                <a:schemeClr val="accent2"/>
              </a:gs>
              <a:gs pos="100000">
                <a:schemeClr val="accent5"/>
              </a:gs>
            </a:gsLst>
            <a:lin ang="27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a:p>
        </p:txBody>
      </p:sp>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365857" y="6470653"/>
            <a:ext cx="8282586" cy="136525"/>
          </a:xfrm>
          <a:prstGeom prst="rect">
            <a:avLst/>
          </a:prstGeom>
        </p:spPr>
        <p:txBody>
          <a:bodyPr vert="horz" lIns="91440" tIns="45720" rIns="91440" bIns="45720" rtlCol="0" anchor="ctr"/>
          <a:lstStyle>
            <a:lvl1pPr algn="l">
              <a:defRPr sz="800" b="0" i="0">
                <a:solidFill>
                  <a:schemeClr val="bg1">
                    <a:lumMod val="65000"/>
                  </a:schemeClr>
                </a:solidFill>
                <a:latin typeface="HP Simplified Light" panose="020B0404020204020204" pitchFamily="34" charset="0"/>
              </a:defRPr>
            </a:lvl1pPr>
          </a:lstStyle>
          <a:p>
            <a:r>
              <a:rPr lang="en-US">
                <a:latin typeface="HP Simplified" panose="020B0604020204020204" pitchFamily="34" charset="0"/>
              </a:rPr>
              <a:t>HP CONFIDENTIAL. © 2021 HP Development Company, L.P. The information contained herein is subject to change without notice.</a:t>
            </a:r>
            <a:endParaRPr lang="en-US">
              <a:latin typeface="HP Simplified Light"/>
            </a:endParaRPr>
          </a:p>
        </p:txBody>
      </p:sp>
      <p:sp>
        <p:nvSpPr>
          <p:cNvPr id="3" name="Title 2">
            <a:extLst>
              <a:ext uri="{FF2B5EF4-FFF2-40B4-BE49-F238E27FC236}">
                <a16:creationId xmlns:a16="http://schemas.microsoft.com/office/drawing/2014/main" id="{EA26D56C-EB61-48ED-9337-C67C1AB710E4}"/>
              </a:ext>
            </a:extLst>
          </p:cNvPr>
          <p:cNvSpPr>
            <a:spLocks noGrp="1"/>
          </p:cNvSpPr>
          <p:nvPr>
            <p:ph type="title"/>
          </p:nvPr>
        </p:nvSpPr>
        <p:spPr/>
        <p:txBody>
          <a:bodyPr/>
          <a:lstStyle>
            <a:lvl1pPr>
              <a:defR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defRPr>
            </a:lvl1pPr>
          </a:lstStyle>
          <a:p>
            <a:r>
              <a:rPr lang="en-US"/>
              <a:t>Click to edit Master title style</a:t>
            </a:r>
          </a:p>
        </p:txBody>
      </p:sp>
      <p:sp>
        <p:nvSpPr>
          <p:cNvPr id="7" name="Text Placeholder 7">
            <a:extLst>
              <a:ext uri="{FF2B5EF4-FFF2-40B4-BE49-F238E27FC236}">
                <a16:creationId xmlns:a16="http://schemas.microsoft.com/office/drawing/2014/main" id="{6CF81766-2BB1-4E77-ADA2-2E2257AC29CA}"/>
              </a:ext>
            </a:extLst>
          </p:cNvPr>
          <p:cNvSpPr>
            <a:spLocks noGrp="1"/>
          </p:cNvSpPr>
          <p:nvPr>
            <p:ph type="body" sz="quarter" idx="13" hasCustomPrompt="1"/>
          </p:nvPr>
        </p:nvSpPr>
        <p:spPr>
          <a:xfrm>
            <a:off x="609760" y="1133856"/>
            <a:ext cx="10975659" cy="260574"/>
          </a:xfrm>
        </p:spPr>
        <p:txBody>
          <a:bodyPr>
            <a:noAutofit/>
          </a:bodyPr>
          <a:lstStyle>
            <a:lvl1pPr marL="0" indent="0" algn="ctr">
              <a:spcBef>
                <a:spcPts val="0"/>
              </a:spcBef>
              <a:buNone/>
              <a:defRPr sz="1999">
                <a:solidFill>
                  <a:schemeClr val="tx1">
                    <a:lumMod val="65000"/>
                    <a:lumOff val="35000"/>
                  </a:schemeClr>
                </a:solidFill>
                <a:latin typeface="+mn-lt"/>
              </a:defRPr>
            </a:lvl1pPr>
            <a:lvl2pPr marL="0" indent="0">
              <a:spcBef>
                <a:spcPts val="0"/>
              </a:spcBef>
              <a:buNone/>
              <a:defRPr sz="1799"/>
            </a:lvl2pPr>
            <a:lvl3pPr marL="0" indent="0">
              <a:spcBef>
                <a:spcPts val="0"/>
              </a:spcBef>
              <a:buNone/>
              <a:defRPr sz="1799"/>
            </a:lvl3pPr>
            <a:lvl4pPr marL="0" indent="0">
              <a:spcBef>
                <a:spcPts val="0"/>
              </a:spcBef>
              <a:buNone/>
              <a:defRPr sz="1799"/>
            </a:lvl4pPr>
            <a:lvl5pPr marL="0" indent="0">
              <a:spcBef>
                <a:spcPts val="0"/>
              </a:spcBef>
              <a:buNone/>
              <a:defRPr sz="1799"/>
            </a:lvl5pPr>
            <a:lvl6pPr marL="0" indent="0">
              <a:spcBef>
                <a:spcPts val="0"/>
              </a:spcBef>
              <a:buNone/>
              <a:defRPr sz="1799"/>
            </a:lvl6pPr>
            <a:lvl7pPr marL="0" indent="0">
              <a:spcBef>
                <a:spcPts val="0"/>
              </a:spcBef>
              <a:buNone/>
              <a:defRPr sz="1799"/>
            </a:lvl7pPr>
            <a:lvl8pPr marL="0" indent="0">
              <a:spcBef>
                <a:spcPts val="0"/>
              </a:spcBef>
              <a:buNone/>
              <a:defRPr sz="1799"/>
            </a:lvl8pPr>
            <a:lvl9pPr marL="0" indent="0">
              <a:spcBef>
                <a:spcPts val="0"/>
              </a:spcBef>
              <a:buNone/>
              <a:defRPr sz="1799"/>
            </a:lvl9pPr>
          </a:lstStyle>
          <a:p>
            <a:pPr lvl="0"/>
            <a:r>
              <a:t>Click to add subtitle</a:t>
            </a:r>
          </a:p>
        </p:txBody>
      </p:sp>
    </p:spTree>
    <p:custDataLst>
      <p:tags r:id="rId1"/>
    </p:custDataLst>
    <p:extLst>
      <p:ext uri="{BB962C8B-B14F-4D97-AF65-F5344CB8AC3E}">
        <p14:creationId xmlns:p14="http://schemas.microsoft.com/office/powerpoint/2010/main" val="136405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E53CFDA4-7673-4E4A-BAA3-FAA08D6B06CF}"/>
              </a:ext>
            </a:extLst>
          </p:cNvPr>
          <p:cNvSpPr/>
          <p:nvPr userDrawn="1"/>
        </p:nvSpPr>
        <p:spPr>
          <a:xfrm rot="10800000">
            <a:off x="5772336" y="-2"/>
            <a:ext cx="647329" cy="324474"/>
          </a:xfrm>
          <a:prstGeom prst="triangle">
            <a:avLst/>
          </a:prstGeom>
          <a:gradFill flip="none" rotWithShape="1">
            <a:gsLst>
              <a:gs pos="0">
                <a:srgbClr val="C00000"/>
              </a:gs>
              <a:gs pos="100000">
                <a:srgbClr val="E98233"/>
              </a:gs>
            </a:gsLst>
            <a:lin ang="27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a:p>
        </p:txBody>
      </p:sp>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365857" y="6470653"/>
            <a:ext cx="8282586" cy="136525"/>
          </a:xfrm>
          <a:prstGeom prst="rect">
            <a:avLst/>
          </a:prstGeom>
        </p:spPr>
        <p:txBody>
          <a:bodyPr vert="horz" lIns="91440" tIns="45720" rIns="91440" bIns="45720" rtlCol="0" anchor="ctr"/>
          <a:lstStyle>
            <a:lvl1pPr algn="l">
              <a:defRPr sz="800" b="0" i="0">
                <a:solidFill>
                  <a:schemeClr val="bg1">
                    <a:lumMod val="65000"/>
                  </a:schemeClr>
                </a:solidFill>
                <a:latin typeface="HP Simplified Light" panose="020B0404020204020204" pitchFamily="34" charset="0"/>
              </a:defRPr>
            </a:lvl1pPr>
          </a:lstStyle>
          <a:p>
            <a:r>
              <a:rPr lang="en-US">
                <a:latin typeface="HP Simplified" panose="020B0604020204020204" pitchFamily="34" charset="0"/>
              </a:rPr>
              <a:t>HP CONFIDENTIAL. © 2021 HP Development Company, L.P. The information contained herein is subject to change without notice.</a:t>
            </a:r>
            <a:endParaRPr lang="en-US">
              <a:latin typeface="HP Simplified Light"/>
            </a:endParaRPr>
          </a:p>
        </p:txBody>
      </p:sp>
      <p:sp>
        <p:nvSpPr>
          <p:cNvPr id="3" name="Title 2">
            <a:extLst>
              <a:ext uri="{FF2B5EF4-FFF2-40B4-BE49-F238E27FC236}">
                <a16:creationId xmlns:a16="http://schemas.microsoft.com/office/drawing/2014/main" id="{EA26D56C-EB61-48ED-9337-C67C1AB710E4}"/>
              </a:ext>
            </a:extLst>
          </p:cNvPr>
          <p:cNvSpPr>
            <a:spLocks noGrp="1"/>
          </p:cNvSpPr>
          <p:nvPr>
            <p:ph type="title"/>
          </p:nvPr>
        </p:nvSpPr>
        <p:spPr/>
        <p:txBody>
          <a:bodyPr/>
          <a:lstStyle>
            <a:lvl1pPr>
              <a:defRPr>
                <a:gradFill flip="none" rotWithShape="1">
                  <a:gsLst>
                    <a:gs pos="0">
                      <a:srgbClr val="E98233">
                        <a:shade val="30000"/>
                        <a:satMod val="115000"/>
                      </a:srgbClr>
                    </a:gs>
                    <a:gs pos="50000">
                      <a:srgbClr val="E98233">
                        <a:shade val="67500"/>
                        <a:satMod val="115000"/>
                      </a:srgbClr>
                    </a:gs>
                    <a:gs pos="100000">
                      <a:srgbClr val="E98233">
                        <a:shade val="100000"/>
                        <a:satMod val="115000"/>
                      </a:srgbClr>
                    </a:gs>
                  </a:gsLst>
                  <a:lin ang="13500000" scaled="1"/>
                  <a:tileRect/>
                </a:gradFill>
              </a:defRPr>
            </a:lvl1pPr>
          </a:lstStyle>
          <a:p>
            <a:r>
              <a:rPr lang="en-US"/>
              <a:t>Click to edit Master title style</a:t>
            </a:r>
          </a:p>
        </p:txBody>
      </p:sp>
      <p:sp>
        <p:nvSpPr>
          <p:cNvPr id="7" name="Text Placeholder 7">
            <a:extLst>
              <a:ext uri="{FF2B5EF4-FFF2-40B4-BE49-F238E27FC236}">
                <a16:creationId xmlns:a16="http://schemas.microsoft.com/office/drawing/2014/main" id="{6C3FCD41-E5CA-4D12-AF00-1A4091DC45EB}"/>
              </a:ext>
            </a:extLst>
          </p:cNvPr>
          <p:cNvSpPr>
            <a:spLocks noGrp="1"/>
          </p:cNvSpPr>
          <p:nvPr>
            <p:ph type="body" sz="quarter" idx="13" hasCustomPrompt="1"/>
          </p:nvPr>
        </p:nvSpPr>
        <p:spPr>
          <a:xfrm>
            <a:off x="609760" y="1133856"/>
            <a:ext cx="10975659" cy="260574"/>
          </a:xfrm>
        </p:spPr>
        <p:txBody>
          <a:bodyPr>
            <a:noAutofit/>
          </a:bodyPr>
          <a:lstStyle>
            <a:lvl1pPr marL="0" indent="0" algn="ctr">
              <a:spcBef>
                <a:spcPts val="0"/>
              </a:spcBef>
              <a:buNone/>
              <a:defRPr sz="1999">
                <a:solidFill>
                  <a:schemeClr val="tx1">
                    <a:lumMod val="65000"/>
                    <a:lumOff val="35000"/>
                  </a:schemeClr>
                </a:solidFill>
                <a:latin typeface="+mn-lt"/>
              </a:defRPr>
            </a:lvl1pPr>
            <a:lvl2pPr marL="0" indent="0">
              <a:spcBef>
                <a:spcPts val="0"/>
              </a:spcBef>
              <a:buNone/>
              <a:defRPr sz="1799"/>
            </a:lvl2pPr>
            <a:lvl3pPr marL="0" indent="0">
              <a:spcBef>
                <a:spcPts val="0"/>
              </a:spcBef>
              <a:buNone/>
              <a:defRPr sz="1799"/>
            </a:lvl3pPr>
            <a:lvl4pPr marL="0" indent="0">
              <a:spcBef>
                <a:spcPts val="0"/>
              </a:spcBef>
              <a:buNone/>
              <a:defRPr sz="1799"/>
            </a:lvl4pPr>
            <a:lvl5pPr marL="0" indent="0">
              <a:spcBef>
                <a:spcPts val="0"/>
              </a:spcBef>
              <a:buNone/>
              <a:defRPr sz="1799"/>
            </a:lvl5pPr>
            <a:lvl6pPr marL="0" indent="0">
              <a:spcBef>
                <a:spcPts val="0"/>
              </a:spcBef>
              <a:buNone/>
              <a:defRPr sz="1799"/>
            </a:lvl6pPr>
            <a:lvl7pPr marL="0" indent="0">
              <a:spcBef>
                <a:spcPts val="0"/>
              </a:spcBef>
              <a:buNone/>
              <a:defRPr sz="1799"/>
            </a:lvl7pPr>
            <a:lvl8pPr marL="0" indent="0">
              <a:spcBef>
                <a:spcPts val="0"/>
              </a:spcBef>
              <a:buNone/>
              <a:defRPr sz="1799"/>
            </a:lvl8pPr>
            <a:lvl9pPr marL="0" indent="0">
              <a:spcBef>
                <a:spcPts val="0"/>
              </a:spcBef>
              <a:buNone/>
              <a:defRPr sz="1799"/>
            </a:lvl9pPr>
          </a:lstStyle>
          <a:p>
            <a:pPr lvl="0"/>
            <a:r>
              <a:t>Click to add subtitle</a:t>
            </a:r>
          </a:p>
        </p:txBody>
      </p:sp>
    </p:spTree>
    <p:custDataLst>
      <p:tags r:id="rId1"/>
    </p:custDataLst>
    <p:extLst>
      <p:ext uri="{BB962C8B-B14F-4D97-AF65-F5344CB8AC3E}">
        <p14:creationId xmlns:p14="http://schemas.microsoft.com/office/powerpoint/2010/main" val="15809539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E53CFDA4-7673-4E4A-BAA3-FAA08D6B06CF}"/>
              </a:ext>
            </a:extLst>
          </p:cNvPr>
          <p:cNvSpPr/>
          <p:nvPr userDrawn="1"/>
        </p:nvSpPr>
        <p:spPr>
          <a:xfrm rot="10800000">
            <a:off x="5772336" y="-2"/>
            <a:ext cx="647329" cy="324474"/>
          </a:xfrm>
          <a:prstGeom prst="triangle">
            <a:avLst/>
          </a:prstGeom>
          <a:gradFill flip="none" rotWithShape="1">
            <a:gsLst>
              <a:gs pos="0">
                <a:srgbClr val="88283D"/>
              </a:gs>
              <a:gs pos="100000">
                <a:srgbClr val="C03854"/>
              </a:gs>
            </a:gsLst>
            <a:lin ang="27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a:p>
        </p:txBody>
      </p:sp>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365857" y="6470653"/>
            <a:ext cx="8282586" cy="136525"/>
          </a:xfrm>
          <a:prstGeom prst="rect">
            <a:avLst/>
          </a:prstGeom>
        </p:spPr>
        <p:txBody>
          <a:bodyPr vert="horz" lIns="91440" tIns="45720" rIns="91440" bIns="45720" rtlCol="0" anchor="ctr"/>
          <a:lstStyle>
            <a:lvl1pPr algn="l">
              <a:defRPr sz="800" b="0" i="0">
                <a:solidFill>
                  <a:schemeClr val="bg1">
                    <a:lumMod val="65000"/>
                  </a:schemeClr>
                </a:solidFill>
                <a:latin typeface="HP Simplified Light" panose="020B0404020204020204" pitchFamily="34" charset="0"/>
              </a:defRPr>
            </a:lvl1pPr>
          </a:lstStyle>
          <a:p>
            <a:r>
              <a:rPr lang="en-US">
                <a:latin typeface="HP Simplified" panose="020B0604020204020204" pitchFamily="34" charset="0"/>
              </a:rPr>
              <a:t>HP CONFIDENTIAL. © 2021 HP Development Company, L.P. The information contained herein is subject to change without notice.</a:t>
            </a:r>
            <a:endParaRPr lang="en-US">
              <a:latin typeface="HP Simplified Light"/>
            </a:endParaRPr>
          </a:p>
        </p:txBody>
      </p:sp>
      <p:sp>
        <p:nvSpPr>
          <p:cNvPr id="3" name="Title 2">
            <a:extLst>
              <a:ext uri="{FF2B5EF4-FFF2-40B4-BE49-F238E27FC236}">
                <a16:creationId xmlns:a16="http://schemas.microsoft.com/office/drawing/2014/main" id="{EA26D56C-EB61-48ED-9337-C67C1AB710E4}"/>
              </a:ext>
            </a:extLst>
          </p:cNvPr>
          <p:cNvSpPr>
            <a:spLocks noGrp="1"/>
          </p:cNvSpPr>
          <p:nvPr>
            <p:ph type="title"/>
          </p:nvPr>
        </p:nvSpPr>
        <p:spPr/>
        <p:txBody>
          <a:bodyPr/>
          <a:lstStyle>
            <a:lvl1pPr>
              <a:defRPr>
                <a:gradFill flip="none" rotWithShape="1">
                  <a:gsLst>
                    <a:gs pos="0">
                      <a:srgbClr val="C03854">
                        <a:shade val="30000"/>
                        <a:satMod val="115000"/>
                      </a:srgbClr>
                    </a:gs>
                    <a:gs pos="50000">
                      <a:srgbClr val="C03854">
                        <a:shade val="67500"/>
                        <a:satMod val="115000"/>
                      </a:srgbClr>
                    </a:gs>
                    <a:gs pos="100000">
                      <a:srgbClr val="C03854">
                        <a:shade val="100000"/>
                        <a:satMod val="115000"/>
                      </a:srgbClr>
                    </a:gs>
                  </a:gsLst>
                  <a:lin ang="13500000" scaled="1"/>
                  <a:tileRect/>
                </a:gradFill>
              </a:defRPr>
            </a:lvl1pPr>
          </a:lstStyle>
          <a:p>
            <a:r>
              <a:rPr lang="en-US"/>
              <a:t>Click to edit Master title style</a:t>
            </a:r>
          </a:p>
        </p:txBody>
      </p:sp>
      <p:sp>
        <p:nvSpPr>
          <p:cNvPr id="7" name="Text Placeholder 7">
            <a:extLst>
              <a:ext uri="{FF2B5EF4-FFF2-40B4-BE49-F238E27FC236}">
                <a16:creationId xmlns:a16="http://schemas.microsoft.com/office/drawing/2014/main" id="{E457979C-DBBF-49D5-9D99-8E057287886A}"/>
              </a:ext>
            </a:extLst>
          </p:cNvPr>
          <p:cNvSpPr>
            <a:spLocks noGrp="1"/>
          </p:cNvSpPr>
          <p:nvPr>
            <p:ph type="body" sz="quarter" idx="13" hasCustomPrompt="1"/>
          </p:nvPr>
        </p:nvSpPr>
        <p:spPr>
          <a:xfrm>
            <a:off x="609760" y="1133856"/>
            <a:ext cx="10975659" cy="260574"/>
          </a:xfrm>
        </p:spPr>
        <p:txBody>
          <a:bodyPr>
            <a:noAutofit/>
          </a:bodyPr>
          <a:lstStyle>
            <a:lvl1pPr marL="0" indent="0" algn="ctr">
              <a:spcBef>
                <a:spcPts val="0"/>
              </a:spcBef>
              <a:buNone/>
              <a:defRPr sz="1999">
                <a:solidFill>
                  <a:schemeClr val="tx1">
                    <a:lumMod val="65000"/>
                    <a:lumOff val="35000"/>
                  </a:schemeClr>
                </a:solidFill>
                <a:latin typeface="+mn-lt"/>
              </a:defRPr>
            </a:lvl1pPr>
            <a:lvl2pPr marL="0" indent="0">
              <a:spcBef>
                <a:spcPts val="0"/>
              </a:spcBef>
              <a:buNone/>
              <a:defRPr sz="1799"/>
            </a:lvl2pPr>
            <a:lvl3pPr marL="0" indent="0">
              <a:spcBef>
                <a:spcPts val="0"/>
              </a:spcBef>
              <a:buNone/>
              <a:defRPr sz="1799"/>
            </a:lvl3pPr>
            <a:lvl4pPr marL="0" indent="0">
              <a:spcBef>
                <a:spcPts val="0"/>
              </a:spcBef>
              <a:buNone/>
              <a:defRPr sz="1799"/>
            </a:lvl4pPr>
            <a:lvl5pPr marL="0" indent="0">
              <a:spcBef>
                <a:spcPts val="0"/>
              </a:spcBef>
              <a:buNone/>
              <a:defRPr sz="1799"/>
            </a:lvl5pPr>
            <a:lvl6pPr marL="0" indent="0">
              <a:spcBef>
                <a:spcPts val="0"/>
              </a:spcBef>
              <a:buNone/>
              <a:defRPr sz="1799"/>
            </a:lvl6pPr>
            <a:lvl7pPr marL="0" indent="0">
              <a:spcBef>
                <a:spcPts val="0"/>
              </a:spcBef>
              <a:buNone/>
              <a:defRPr sz="1799"/>
            </a:lvl7pPr>
            <a:lvl8pPr marL="0" indent="0">
              <a:spcBef>
                <a:spcPts val="0"/>
              </a:spcBef>
              <a:buNone/>
              <a:defRPr sz="1799"/>
            </a:lvl8pPr>
            <a:lvl9pPr marL="0" indent="0">
              <a:spcBef>
                <a:spcPts val="0"/>
              </a:spcBef>
              <a:buNone/>
              <a:defRPr sz="1799"/>
            </a:lvl9pPr>
          </a:lstStyle>
          <a:p>
            <a:pPr lvl="0"/>
            <a:r>
              <a:t>Click to add subtitle</a:t>
            </a:r>
          </a:p>
        </p:txBody>
      </p:sp>
    </p:spTree>
    <p:custDataLst>
      <p:tags r:id="rId1"/>
    </p:custDataLst>
    <p:extLst>
      <p:ext uri="{BB962C8B-B14F-4D97-AF65-F5344CB8AC3E}">
        <p14:creationId xmlns:p14="http://schemas.microsoft.com/office/powerpoint/2010/main" val="194142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365857" y="6470653"/>
            <a:ext cx="8282586" cy="136525"/>
          </a:xfrm>
          <a:prstGeom prst="rect">
            <a:avLst/>
          </a:prstGeom>
        </p:spPr>
        <p:txBody>
          <a:bodyPr vert="horz" lIns="91440" tIns="45720" rIns="91440" bIns="45720" rtlCol="0" anchor="ctr"/>
          <a:lstStyle>
            <a:lvl1pPr algn="l">
              <a:defRPr sz="800" b="0" i="0">
                <a:solidFill>
                  <a:schemeClr val="bg1">
                    <a:lumMod val="65000"/>
                  </a:schemeClr>
                </a:solidFill>
                <a:latin typeface="HP Simplified Light" panose="020B0404020204020204" pitchFamily="34" charset="0"/>
              </a:defRPr>
            </a:lvl1pPr>
          </a:lstStyle>
          <a:p>
            <a:r>
              <a:rPr lang="en-US">
                <a:latin typeface="HP Simplified" panose="020B0604020204020204" pitchFamily="34" charset="0"/>
              </a:rPr>
              <a:t>HP CONFIDENTIAL. © 2021 HP Development Company, L.P. The information contained herein is subject to change without notice.</a:t>
            </a:r>
            <a:endParaRPr lang="en-US">
              <a:latin typeface="HP Simplified Light"/>
            </a:endParaRPr>
          </a:p>
        </p:txBody>
      </p:sp>
      <p:sp>
        <p:nvSpPr>
          <p:cNvPr id="4" name="Right Triangle 3">
            <a:extLst>
              <a:ext uri="{FF2B5EF4-FFF2-40B4-BE49-F238E27FC236}">
                <a16:creationId xmlns:a16="http://schemas.microsoft.com/office/drawing/2014/main" id="{4A529348-008D-4256-A655-33F4CFDD11B4}"/>
              </a:ext>
            </a:extLst>
          </p:cNvPr>
          <p:cNvSpPr/>
          <p:nvPr userDrawn="1"/>
        </p:nvSpPr>
        <p:spPr>
          <a:xfrm rot="18900000">
            <a:off x="5867136" y="-227912"/>
            <a:ext cx="457729" cy="4576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a:solidFill>
                <a:prstClr val="white"/>
              </a:solidFill>
              <a:latin typeface="HP Simplified Light"/>
            </a:endParaRPr>
          </a:p>
        </p:txBody>
      </p:sp>
    </p:spTree>
    <p:custDataLst>
      <p:tags r:id="rId1"/>
    </p:custDataLst>
    <p:extLst>
      <p:ext uri="{BB962C8B-B14F-4D97-AF65-F5344CB8AC3E}">
        <p14:creationId xmlns:p14="http://schemas.microsoft.com/office/powerpoint/2010/main" val="4057424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365857" y="6470653"/>
            <a:ext cx="8282586" cy="136525"/>
          </a:xfrm>
          <a:prstGeom prst="rect">
            <a:avLst/>
          </a:prstGeom>
        </p:spPr>
        <p:txBody>
          <a:bodyPr vert="horz" lIns="91440" tIns="45720" rIns="91440" bIns="45720" rtlCol="0" anchor="ctr"/>
          <a:lstStyle>
            <a:lvl1pPr algn="l">
              <a:defRPr sz="800" b="0" i="0">
                <a:solidFill>
                  <a:schemeClr val="bg1">
                    <a:lumMod val="65000"/>
                  </a:schemeClr>
                </a:solidFill>
                <a:latin typeface="HP Simplified Light" panose="020B0404020204020204" pitchFamily="34" charset="0"/>
              </a:defRPr>
            </a:lvl1pPr>
          </a:lstStyle>
          <a:p>
            <a:r>
              <a:rPr lang="en-US">
                <a:solidFill>
                  <a:prstClr val="white">
                    <a:lumMod val="65000"/>
                  </a:prstClr>
                </a:solidFill>
                <a:latin typeface="HP Simplified" panose="020B0604020204020204" pitchFamily="34" charset="0"/>
              </a:rPr>
              <a:t>HP CONFIDENTIAL. © 2021 HP Development Company, L.P. The information contained herein is subject to change without notice.</a:t>
            </a:r>
            <a:endParaRPr lang="en-US">
              <a:solidFill>
                <a:prstClr val="white">
                  <a:lumMod val="65000"/>
                </a:prstClr>
              </a:solidFill>
              <a:latin typeface="HP Simplified Light"/>
            </a:endParaRPr>
          </a:p>
        </p:txBody>
      </p:sp>
    </p:spTree>
    <p:custDataLst>
      <p:tags r:id="rId1"/>
    </p:custDataLst>
    <p:extLst>
      <p:ext uri="{BB962C8B-B14F-4D97-AF65-F5344CB8AC3E}">
        <p14:creationId xmlns:p14="http://schemas.microsoft.com/office/powerpoint/2010/main" val="3061734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0EAF37-FA08-4441-906C-4A6F2BC4A910}"/>
              </a:ext>
            </a:extLst>
          </p:cNvPr>
          <p:cNvSpPr>
            <a:spLocks noGrp="1"/>
          </p:cNvSpPr>
          <p:nvPr>
            <p:ph type="ftr" sz="quarter" idx="3"/>
          </p:nvPr>
        </p:nvSpPr>
        <p:spPr>
          <a:xfrm>
            <a:off x="365858" y="6470655"/>
            <a:ext cx="8282586" cy="136525"/>
          </a:xfrm>
          <a:prstGeom prst="rect">
            <a:avLst/>
          </a:prstGeom>
        </p:spPr>
        <p:txBody>
          <a:bodyPr vert="horz" lIns="91440" tIns="45720" rIns="91440" bIns="45720" rtlCol="0" anchor="ctr"/>
          <a:lstStyle>
            <a:lvl1pPr algn="l">
              <a:defRPr sz="800" b="0" i="0">
                <a:solidFill>
                  <a:schemeClr val="bg1">
                    <a:lumMod val="65000"/>
                  </a:schemeClr>
                </a:solidFill>
                <a:latin typeface="HP Simplified Light" panose="020B0404020204020204" pitchFamily="34" charset="0"/>
              </a:defRPr>
            </a:lvl1pPr>
          </a:lstStyle>
          <a:p>
            <a:r>
              <a:rPr lang="en-US">
                <a:latin typeface="HP Simplified" panose="020B0604020204020204" pitchFamily="34" charset="0"/>
              </a:rPr>
              <a:t>HP CONFIDENTIAL. © 2021 HP Development Company, L.P. The information contained herein is subject to change without notice.</a:t>
            </a:r>
            <a:endParaRPr lang="en-US">
              <a:latin typeface="HP Simplified Light"/>
            </a:endParaRPr>
          </a:p>
        </p:txBody>
      </p:sp>
      <p:sp>
        <p:nvSpPr>
          <p:cNvPr id="4" name="Right Triangle 3">
            <a:extLst>
              <a:ext uri="{FF2B5EF4-FFF2-40B4-BE49-F238E27FC236}">
                <a16:creationId xmlns:a16="http://schemas.microsoft.com/office/drawing/2014/main" id="{4A529348-008D-4256-A655-33F4CFDD11B4}"/>
              </a:ext>
            </a:extLst>
          </p:cNvPr>
          <p:cNvSpPr/>
          <p:nvPr userDrawn="1"/>
        </p:nvSpPr>
        <p:spPr>
          <a:xfrm rot="18900000">
            <a:off x="5867136" y="-227912"/>
            <a:ext cx="457729" cy="457610"/>
          </a:xfrm>
          <a:prstGeom prst="rtTriangle">
            <a:avLst/>
          </a:prstGeom>
          <a:gradFill flip="none" rotWithShape="1">
            <a:gsLst>
              <a:gs pos="0">
                <a:srgbClr val="92D050"/>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solidFill>
                <a:prstClr val="white"/>
              </a:solidFill>
              <a:latin typeface="HP Simplified Light"/>
            </a:endParaRPr>
          </a:p>
        </p:txBody>
      </p:sp>
    </p:spTree>
    <p:extLst>
      <p:ext uri="{BB962C8B-B14F-4D97-AF65-F5344CB8AC3E}">
        <p14:creationId xmlns:p14="http://schemas.microsoft.com/office/powerpoint/2010/main" val="848123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Option 4">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1DCEC9B8-11BE-CB49-B15A-3124EA19DC89}"/>
              </a:ext>
            </a:extLst>
          </p:cNvPr>
          <p:cNvSpPr>
            <a:spLocks noGrp="1"/>
          </p:cNvSpPr>
          <p:nvPr>
            <p:ph type="pic" sz="quarter" idx="11"/>
          </p:nvPr>
        </p:nvSpPr>
        <p:spPr>
          <a:xfrm>
            <a:off x="1" y="-1"/>
            <a:ext cx="12191999" cy="6857991"/>
          </a:xfrm>
          <a:noFill/>
        </p:spPr>
        <p:txBody>
          <a:bodyPr/>
          <a:lstStyle/>
          <a:p>
            <a:r>
              <a:rPr lang="en-US"/>
              <a:t>Click icon to add picture</a:t>
            </a:r>
          </a:p>
        </p:txBody>
      </p:sp>
      <p:sp>
        <p:nvSpPr>
          <p:cNvPr id="3" name="Text Placeholder 2">
            <a:extLst>
              <a:ext uri="{FF2B5EF4-FFF2-40B4-BE49-F238E27FC236}">
                <a16:creationId xmlns:a16="http://schemas.microsoft.com/office/drawing/2014/main" id="{5483F0A1-D4C9-EE4D-B937-E7DEC992F3C0}"/>
              </a:ext>
            </a:extLst>
          </p:cNvPr>
          <p:cNvSpPr>
            <a:spLocks noGrp="1"/>
          </p:cNvSpPr>
          <p:nvPr>
            <p:ph type="body" sz="quarter" idx="15" hasCustomPrompt="1"/>
          </p:nvPr>
        </p:nvSpPr>
        <p:spPr>
          <a:xfrm>
            <a:off x="1" y="-11"/>
            <a:ext cx="5891349" cy="6858011"/>
          </a:xfrm>
          <a:gradFill>
            <a:gsLst>
              <a:gs pos="0">
                <a:schemeClr val="tx2"/>
              </a:gs>
              <a:gs pos="85000">
                <a:schemeClr val="tx2">
                  <a:alpha val="50000"/>
                </a:schemeClr>
              </a:gs>
              <a:gs pos="100000">
                <a:schemeClr val="tx2">
                  <a:alpha val="0"/>
                </a:schemeClr>
              </a:gs>
            </a:gsLst>
            <a:lin ang="0" scaled="1"/>
          </a:gradFill>
        </p:spPr>
        <p:txBody>
          <a:bodyPr>
            <a:noAutofit/>
          </a:bodyPr>
          <a:lstStyle>
            <a:lvl1pPr marL="0" indent="0">
              <a:buNone/>
              <a:defRPr>
                <a:solidFill>
                  <a:schemeClr val="bg1"/>
                </a:solidFill>
              </a:defRPr>
            </a:lvl1pPr>
          </a:lstStyle>
          <a:p>
            <a:pPr lvl="0"/>
            <a:r>
              <a:rPr lang="en-US"/>
              <a:t>     </a:t>
            </a:r>
          </a:p>
        </p:txBody>
      </p:sp>
      <p:sp>
        <p:nvSpPr>
          <p:cNvPr id="19" name="Title 16">
            <a:extLst>
              <a:ext uri="{FF2B5EF4-FFF2-40B4-BE49-F238E27FC236}">
                <a16:creationId xmlns:a16="http://schemas.microsoft.com/office/drawing/2014/main" id="{25846903-1E80-1044-A125-F899B076087D}"/>
              </a:ext>
            </a:extLst>
          </p:cNvPr>
          <p:cNvSpPr>
            <a:spLocks noGrp="1"/>
          </p:cNvSpPr>
          <p:nvPr>
            <p:ph type="title" hasCustomPrompt="1"/>
          </p:nvPr>
        </p:nvSpPr>
        <p:spPr>
          <a:xfrm>
            <a:off x="762995" y="2560327"/>
            <a:ext cx="5128355" cy="1771476"/>
          </a:xfrm>
        </p:spPr>
        <p:txBody>
          <a:bodyPr anchor="b" anchorCtr="0">
            <a:noAutofit/>
          </a:bodyPr>
          <a:lstStyle>
            <a:lvl1pPr>
              <a:defRPr sz="4999" cap="all" baseline="0">
                <a:solidFill>
                  <a:schemeClr val="bg1"/>
                </a:solidFill>
              </a:defRPr>
            </a:lvl1pPr>
          </a:lstStyle>
          <a:p>
            <a:r>
              <a:rPr lang="en-US"/>
              <a:t>CLICK HERE TO EDIT HEADLINE</a:t>
            </a:r>
          </a:p>
        </p:txBody>
      </p:sp>
      <p:sp>
        <p:nvSpPr>
          <p:cNvPr id="20" name="Text Placeholder 21">
            <a:extLst>
              <a:ext uri="{FF2B5EF4-FFF2-40B4-BE49-F238E27FC236}">
                <a16:creationId xmlns:a16="http://schemas.microsoft.com/office/drawing/2014/main" id="{EF65EEB0-802A-DF49-BBCD-9C0E80FABD02}"/>
              </a:ext>
            </a:extLst>
          </p:cNvPr>
          <p:cNvSpPr>
            <a:spLocks noGrp="1"/>
          </p:cNvSpPr>
          <p:nvPr>
            <p:ph type="body" sz="quarter" idx="14" hasCustomPrompt="1"/>
          </p:nvPr>
        </p:nvSpPr>
        <p:spPr>
          <a:xfrm>
            <a:off x="763146" y="4765433"/>
            <a:ext cx="5128204" cy="487363"/>
          </a:xfrm>
        </p:spPr>
        <p:txBody>
          <a:bodyPr>
            <a:noAutofit/>
          </a:bodyPr>
          <a:lstStyle>
            <a:lvl1pPr marL="0" indent="0">
              <a:buNone/>
              <a:defRPr cap="all" spc="300" baseline="0">
                <a:solidFill>
                  <a:schemeClr val="bg1"/>
                </a:solidFill>
              </a:defRPr>
            </a:lvl1pPr>
            <a:lvl2pPr marL="457063" indent="0">
              <a:buNone/>
              <a:defRPr spc="300"/>
            </a:lvl2pPr>
            <a:lvl3pPr marL="914126" indent="0">
              <a:buNone/>
              <a:defRPr spc="300"/>
            </a:lvl3pPr>
            <a:lvl4pPr marL="1371189" indent="0">
              <a:buNone/>
              <a:defRPr spc="300"/>
            </a:lvl4pPr>
            <a:lvl5pPr marL="1828251" indent="0">
              <a:buNone/>
              <a:defRPr spc="300"/>
            </a:lvl5pPr>
          </a:lstStyle>
          <a:p>
            <a:pPr lvl="0"/>
            <a:r>
              <a:rPr lang="en-US"/>
              <a:t>CLICK TO EDIT SUBHEAD</a:t>
            </a:r>
          </a:p>
        </p:txBody>
      </p:sp>
      <p:sp>
        <p:nvSpPr>
          <p:cNvPr id="23" name="Picture Placeholder 6">
            <a:extLst>
              <a:ext uri="{FF2B5EF4-FFF2-40B4-BE49-F238E27FC236}">
                <a16:creationId xmlns:a16="http://schemas.microsoft.com/office/drawing/2014/main" id="{52278ECE-3539-B341-AF61-DACB392DD19D}"/>
              </a:ext>
            </a:extLst>
          </p:cNvPr>
          <p:cNvSpPr>
            <a:spLocks noGrp="1"/>
          </p:cNvSpPr>
          <p:nvPr>
            <p:ph type="pic" sz="quarter" idx="16" hasCustomPrompt="1"/>
          </p:nvPr>
        </p:nvSpPr>
        <p:spPr>
          <a:xfrm>
            <a:off x="799301" y="999874"/>
            <a:ext cx="917912" cy="917912"/>
          </a:xfrm>
          <a:blipFill>
            <a:blip r:embed="rId2"/>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124614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462FB-9F26-2E40-907F-38206E52B970}"/>
              </a:ext>
            </a:extLst>
          </p:cNvPr>
          <p:cNvSpPr/>
          <p:nvPr/>
        </p:nvSpPr>
        <p:spPr>
          <a:xfrm>
            <a:off x="1" y="0"/>
            <a:ext cx="1223347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marL="0" marR="0" lvl="0" indent="0" algn="ctr" defTabSz="913578"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0D83591D-2AE0-B943-B909-520C7F14BCEE}"/>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bg1"/>
                </a:solidFill>
                <a:latin typeface="HP Simplified Light" panose="020B0404020204020204" pitchFamily="34" charset="0"/>
              </a:defRPr>
            </a:lvl1pPr>
          </a:lstStyle>
          <a:p>
            <a:r>
              <a:rPr lang="en-US">
                <a:latin typeface="HP Simplified" panose="020B0604020204020204" pitchFamily="34" charset="0"/>
              </a:rPr>
              <a:t>HP Confidential. For HP and Partner internal training purposes only. </a:t>
            </a:r>
            <a:r>
              <a:rPr lang="en-US">
                <a:latin typeface="HP Simplified Light"/>
              </a:rPr>
              <a:t>© 2021  HP Development Company, L.P. The information contained herein is subject to change without notice. </a:t>
            </a:r>
          </a:p>
        </p:txBody>
      </p:sp>
      <p:sp>
        <p:nvSpPr>
          <p:cNvPr id="44" name="Text Placeholder 42">
            <a:extLst>
              <a:ext uri="{FF2B5EF4-FFF2-40B4-BE49-F238E27FC236}">
                <a16:creationId xmlns:a16="http://schemas.microsoft.com/office/drawing/2014/main" id="{53E5F07C-3CDC-CD48-980A-64BCE08C0105}"/>
              </a:ext>
            </a:extLst>
          </p:cNvPr>
          <p:cNvSpPr>
            <a:spLocks noGrp="1"/>
          </p:cNvSpPr>
          <p:nvPr>
            <p:ph type="body" sz="quarter" idx="15" hasCustomPrompt="1"/>
          </p:nvPr>
        </p:nvSpPr>
        <p:spPr>
          <a:xfrm>
            <a:off x="610531" y="625419"/>
            <a:ext cx="10942133" cy="5520980"/>
          </a:xfrm>
          <a:ln w="63500">
            <a:solidFill>
              <a:schemeClr val="bg2"/>
            </a:solidFill>
            <a:miter lim="800000"/>
          </a:ln>
        </p:spPr>
        <p:txBody>
          <a:bodyPr>
            <a:noAutofit/>
          </a:bodyPr>
          <a:lstStyle>
            <a:lvl1pPr marL="0" indent="0">
              <a:buFontTx/>
              <a:buNone/>
              <a:defRPr/>
            </a:lvl1pPr>
          </a:lstStyle>
          <a:p>
            <a:pPr lvl="0"/>
            <a:r>
              <a:rPr lang="en-US"/>
              <a:t>   </a:t>
            </a:r>
          </a:p>
        </p:txBody>
      </p:sp>
      <p:sp>
        <p:nvSpPr>
          <p:cNvPr id="8" name="Text Placeholder 7">
            <a:extLst>
              <a:ext uri="{FF2B5EF4-FFF2-40B4-BE49-F238E27FC236}">
                <a16:creationId xmlns:a16="http://schemas.microsoft.com/office/drawing/2014/main" id="{A58CB03D-D420-3C4E-83D4-3EA1BDD7D556}"/>
              </a:ext>
            </a:extLst>
          </p:cNvPr>
          <p:cNvSpPr>
            <a:spLocks noGrp="1"/>
          </p:cNvSpPr>
          <p:nvPr>
            <p:ph type="body" sz="quarter" idx="10" hasCustomPrompt="1"/>
          </p:nvPr>
        </p:nvSpPr>
        <p:spPr>
          <a:xfrm>
            <a:off x="838199" y="2966437"/>
            <a:ext cx="8656638" cy="614451"/>
          </a:xfrm>
        </p:spPr>
        <p:txBody>
          <a:bodyPr anchor="t">
            <a:noAutofit/>
          </a:bodyPr>
          <a:lstStyle>
            <a:lvl1pPr marL="0" indent="0">
              <a:buNone/>
              <a:defRPr cap="all" spc="300" baseline="0">
                <a:solidFill>
                  <a:schemeClr val="bg1"/>
                </a:solidFill>
              </a:defRPr>
            </a:lvl1pPr>
            <a:lvl2pPr marL="457063" indent="0">
              <a:buNone/>
              <a:defRPr spc="300">
                <a:solidFill>
                  <a:schemeClr val="bg1"/>
                </a:solidFill>
              </a:defRPr>
            </a:lvl2pPr>
            <a:lvl3pPr marL="914126" indent="0">
              <a:buNone/>
              <a:defRPr spc="300">
                <a:solidFill>
                  <a:schemeClr val="bg1"/>
                </a:solidFill>
              </a:defRPr>
            </a:lvl3pPr>
            <a:lvl4pPr marL="1371189" indent="0">
              <a:buNone/>
              <a:defRPr spc="300">
                <a:solidFill>
                  <a:schemeClr val="bg1"/>
                </a:solidFill>
              </a:defRPr>
            </a:lvl4pPr>
            <a:lvl5pPr marL="1828251" indent="0">
              <a:buNone/>
              <a:defRPr spc="300">
                <a:solidFill>
                  <a:schemeClr val="bg1"/>
                </a:solidFill>
              </a:defRPr>
            </a:lvl5pPr>
          </a:lstStyle>
          <a:p>
            <a:pPr lvl="0"/>
            <a:r>
              <a:rPr lang="en-US"/>
              <a:t>CLICK TO EDIT DIVIDER EYEBROW</a:t>
            </a:r>
          </a:p>
        </p:txBody>
      </p:sp>
      <p:sp>
        <p:nvSpPr>
          <p:cNvPr id="2" name="Title 1">
            <a:extLst>
              <a:ext uri="{FF2B5EF4-FFF2-40B4-BE49-F238E27FC236}">
                <a16:creationId xmlns:a16="http://schemas.microsoft.com/office/drawing/2014/main" id="{5FA76930-D7CB-E041-A4F6-95AC731904AD}"/>
              </a:ext>
            </a:extLst>
          </p:cNvPr>
          <p:cNvSpPr>
            <a:spLocks noGrp="1"/>
          </p:cNvSpPr>
          <p:nvPr>
            <p:ph type="title" hasCustomPrompt="1"/>
          </p:nvPr>
        </p:nvSpPr>
        <p:spPr>
          <a:xfrm>
            <a:off x="838201" y="3440081"/>
            <a:ext cx="10515600" cy="1274157"/>
          </a:xfrm>
        </p:spPr>
        <p:txBody>
          <a:bodyPr anchor="t" anchorCtr="0">
            <a:noAutofit/>
          </a:bodyPr>
          <a:lstStyle>
            <a:lvl1pPr>
              <a:defRPr cap="all" baseline="0">
                <a:solidFill>
                  <a:schemeClr val="bg1"/>
                </a:solidFill>
              </a:defRPr>
            </a:lvl1pPr>
          </a:lstStyle>
          <a:p>
            <a:r>
              <a:rPr lang="en-US"/>
              <a:t>CLICK here TO EDIT divider TITLE</a:t>
            </a:r>
          </a:p>
        </p:txBody>
      </p:sp>
      <p:pic>
        <p:nvPicPr>
          <p:cNvPr id="9" name="Graphic 8">
            <a:extLst>
              <a:ext uri="{FF2B5EF4-FFF2-40B4-BE49-F238E27FC236}">
                <a16:creationId xmlns:a16="http://schemas.microsoft.com/office/drawing/2014/main" id="{17CE761F-D1D4-4719-A4A6-FD05E7B636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02095" y="6114426"/>
            <a:ext cx="1478500" cy="794009"/>
          </a:xfrm>
          <a:prstGeom prst="rect">
            <a:avLst/>
          </a:prstGeom>
        </p:spPr>
      </p:pic>
    </p:spTree>
    <p:extLst>
      <p:ext uri="{BB962C8B-B14F-4D97-AF65-F5344CB8AC3E}">
        <p14:creationId xmlns:p14="http://schemas.microsoft.com/office/powerpoint/2010/main" val="269463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plit Content Lef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104153BD-2B53-4B4A-9EB6-DA88C274B960}"/>
              </a:ext>
            </a:extLst>
          </p:cNvPr>
          <p:cNvSpPr>
            <a:spLocks noGrp="1"/>
          </p:cNvSpPr>
          <p:nvPr>
            <p:ph type="body" sz="quarter" idx="41" hasCustomPrompt="1"/>
          </p:nvPr>
        </p:nvSpPr>
        <p:spPr>
          <a:xfrm>
            <a:off x="447831" y="4759085"/>
            <a:ext cx="1621783" cy="1621783"/>
          </a:xfrm>
          <a:prstGeom prst="ellipse">
            <a:avLst/>
          </a:prstGeom>
          <a:solidFill>
            <a:schemeClr val="bg2"/>
          </a:solidFill>
        </p:spPr>
        <p:txBody>
          <a:bodyPr anchor="ctr">
            <a:normAutofit/>
          </a:bodyPr>
          <a:lstStyle>
            <a:lvl1pPr algn="ctr">
              <a:defRPr sz="1400"/>
            </a:lvl1pPr>
          </a:lstStyle>
          <a:p>
            <a:pPr lvl="0"/>
            <a:r>
              <a:rPr lang="en-US"/>
              <a:t> </a:t>
            </a:r>
          </a:p>
        </p:txBody>
      </p:sp>
      <p:sp>
        <p:nvSpPr>
          <p:cNvPr id="17" name="Picture Placeholder 5">
            <a:extLst>
              <a:ext uri="{FF2B5EF4-FFF2-40B4-BE49-F238E27FC236}">
                <a16:creationId xmlns:a16="http://schemas.microsoft.com/office/drawing/2014/main" id="{297E9D43-E5F1-C34D-9B9F-64C918AF4BCE}"/>
              </a:ext>
            </a:extLst>
          </p:cNvPr>
          <p:cNvSpPr>
            <a:spLocks noGrp="1"/>
          </p:cNvSpPr>
          <p:nvPr>
            <p:ph type="pic" sz="quarter" idx="10"/>
          </p:nvPr>
        </p:nvSpPr>
        <p:spPr>
          <a:xfrm>
            <a:off x="6096000" y="0"/>
            <a:ext cx="6096001" cy="6858000"/>
          </a:xfrm>
          <a:noFill/>
        </p:spPr>
        <p:txBody>
          <a:bodyPr/>
          <a:lstStyle>
            <a:lvl1pPr marL="0" indent="0">
              <a:buNone/>
              <a:defRPr>
                <a:solidFill>
                  <a:schemeClr val="tx2"/>
                </a:solidFill>
              </a:defRPr>
            </a:lvl1pPr>
          </a:lstStyle>
          <a:p>
            <a:r>
              <a:rPr lang="en-US"/>
              <a:t>Click icon to add picture</a:t>
            </a:r>
          </a:p>
        </p:txBody>
      </p:sp>
      <p:sp>
        <p:nvSpPr>
          <p:cNvPr id="3" name="Rectangle 2">
            <a:extLst>
              <a:ext uri="{FF2B5EF4-FFF2-40B4-BE49-F238E27FC236}">
                <a16:creationId xmlns:a16="http://schemas.microsoft.com/office/drawing/2014/main" id="{28D41075-7265-7645-AD4E-7F64492FAD2C}"/>
              </a:ext>
            </a:extLst>
          </p:cNvPr>
          <p:cNvSpPr/>
          <p:nvPr/>
        </p:nvSpPr>
        <p:spPr>
          <a:xfrm>
            <a:off x="384116" y="386003"/>
            <a:ext cx="2023888" cy="2018911"/>
          </a:xfrm>
          <a:prstGeom prst="rect">
            <a:avLst/>
          </a:pr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11" name="Footer Placeholder 4">
            <a:extLst>
              <a:ext uri="{FF2B5EF4-FFF2-40B4-BE49-F238E27FC236}">
                <a16:creationId xmlns:a16="http://schemas.microsoft.com/office/drawing/2014/main" id="{E2E1AB6E-472F-6247-B77E-706A01B3E55C}"/>
              </a:ext>
            </a:extLst>
          </p:cNvPr>
          <p:cNvSpPr>
            <a:spLocks noGrp="1"/>
          </p:cNvSpPr>
          <p:nvPr>
            <p:ph type="ftr" sz="quarter" idx="3"/>
          </p:nvPr>
        </p:nvSpPr>
        <p:spPr>
          <a:xfrm>
            <a:off x="447830" y="6512312"/>
            <a:ext cx="4722904" cy="167268"/>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HP and Partner internal training purposes only. </a:t>
            </a:r>
            <a:r>
              <a:rPr lang="en-US">
                <a:solidFill>
                  <a:prstClr val="black">
                    <a:lumMod val="75000"/>
                    <a:lumOff val="25000"/>
                  </a:prstClr>
                </a:solidFill>
                <a:latin typeface="HP Simplified Light"/>
              </a:rPr>
              <a:t>© 2021  HP Development </a:t>
            </a:r>
            <a:br>
              <a:rPr lang="en-US">
                <a:solidFill>
                  <a:prstClr val="black">
                    <a:lumMod val="75000"/>
                    <a:lumOff val="25000"/>
                  </a:prstClr>
                </a:solidFill>
                <a:latin typeface="HP Simplified Light"/>
              </a:rPr>
            </a:br>
            <a:r>
              <a:rPr lang="en-US">
                <a:solidFill>
                  <a:prstClr val="black">
                    <a:lumMod val="75000"/>
                    <a:lumOff val="25000"/>
                  </a:prstClr>
                </a:solidFill>
                <a:latin typeface="HP Simplified Light"/>
              </a:rPr>
              <a:t>Company, L.P. The information contained herein is subject to change without notice. </a:t>
            </a:r>
          </a:p>
        </p:txBody>
      </p:sp>
      <p:sp>
        <p:nvSpPr>
          <p:cNvPr id="7" name="Picture Placeholder 16">
            <a:extLst>
              <a:ext uri="{FF2B5EF4-FFF2-40B4-BE49-F238E27FC236}">
                <a16:creationId xmlns:a16="http://schemas.microsoft.com/office/drawing/2014/main" id="{08C6B0A8-D6EA-D040-A00A-563064E091EB}"/>
              </a:ext>
            </a:extLst>
          </p:cNvPr>
          <p:cNvSpPr>
            <a:spLocks noGrp="1"/>
          </p:cNvSpPr>
          <p:nvPr>
            <p:ph type="pic" sz="quarter" idx="13" hasCustomPrompt="1"/>
          </p:nvPr>
        </p:nvSpPr>
        <p:spPr>
          <a:xfrm>
            <a:off x="11429561" y="6345665"/>
            <a:ext cx="313073" cy="31307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  </a:t>
            </a:r>
          </a:p>
        </p:txBody>
      </p:sp>
      <p:sp>
        <p:nvSpPr>
          <p:cNvPr id="5" name="Picture Placeholder 4">
            <a:extLst>
              <a:ext uri="{FF2B5EF4-FFF2-40B4-BE49-F238E27FC236}">
                <a16:creationId xmlns:a16="http://schemas.microsoft.com/office/drawing/2014/main" id="{B29A48A7-2F99-8C44-B6A8-666B3E24A0CD}"/>
              </a:ext>
            </a:extLst>
          </p:cNvPr>
          <p:cNvSpPr>
            <a:spLocks noGrp="1"/>
          </p:cNvSpPr>
          <p:nvPr>
            <p:ph type="pic" sz="quarter" idx="14"/>
          </p:nvPr>
        </p:nvSpPr>
        <p:spPr>
          <a:xfrm>
            <a:off x="3083873" y="2233404"/>
            <a:ext cx="3096974" cy="3096973"/>
          </a:xfrm>
          <a:prstGeom prst="ellipse">
            <a:avLst/>
          </a:prstGeom>
        </p:spPr>
        <p:txBody>
          <a:bodyPr/>
          <a:lstStyle/>
          <a:p>
            <a:r>
              <a:rPr lang="en-US"/>
              <a:t>Click icon to add picture</a:t>
            </a:r>
          </a:p>
        </p:txBody>
      </p:sp>
      <p:sp>
        <p:nvSpPr>
          <p:cNvPr id="13" name="Text Placeholder 24">
            <a:extLst>
              <a:ext uri="{FF2B5EF4-FFF2-40B4-BE49-F238E27FC236}">
                <a16:creationId xmlns:a16="http://schemas.microsoft.com/office/drawing/2014/main" id="{1735EDD1-01D6-D84F-B546-2E0195842CA7}"/>
              </a:ext>
            </a:extLst>
          </p:cNvPr>
          <p:cNvSpPr>
            <a:spLocks noGrp="1"/>
          </p:cNvSpPr>
          <p:nvPr>
            <p:ph type="body" sz="quarter" idx="34" hasCustomPrompt="1"/>
          </p:nvPr>
        </p:nvSpPr>
        <p:spPr>
          <a:xfrm>
            <a:off x="447831" y="5088929"/>
            <a:ext cx="1605359" cy="481046"/>
          </a:xfrm>
        </p:spPr>
        <p:txBody>
          <a:bodyPr anchor="ctr">
            <a:noAutofit/>
          </a:bodyPr>
          <a:lstStyle>
            <a:lvl1pPr marL="0" indent="0" algn="ctr">
              <a:buNone/>
              <a:defRPr sz="2199" b="1" i="0" cap="all" spc="200" baseline="0">
                <a:solidFill>
                  <a:srgbClr val="0096D6"/>
                </a:solidFill>
                <a:latin typeface="HP Simplified Light" panose="020B0404020204020204" pitchFamily="34" charset="0"/>
              </a:defRPr>
            </a:lvl1pPr>
            <a:lvl2pPr marL="0" indent="0" algn="ctr">
              <a:buNone/>
              <a:defRPr sz="1400"/>
            </a:lvl2pPr>
            <a:lvl3pPr marL="914126" indent="0">
              <a:buNone/>
              <a:defRPr/>
            </a:lvl3pPr>
            <a:lvl4pPr marL="1371189" indent="0">
              <a:buNone/>
              <a:defRPr/>
            </a:lvl4pPr>
            <a:lvl5pPr marL="1828251" indent="0">
              <a:buNone/>
              <a:defRPr/>
            </a:lvl5pPr>
          </a:lstStyle>
          <a:p>
            <a:pPr lvl="0"/>
            <a:r>
              <a:rPr lang="en-US"/>
              <a:t>##%</a:t>
            </a:r>
          </a:p>
        </p:txBody>
      </p:sp>
      <p:sp>
        <p:nvSpPr>
          <p:cNvPr id="18" name="Text Placeholder 4">
            <a:extLst>
              <a:ext uri="{FF2B5EF4-FFF2-40B4-BE49-F238E27FC236}">
                <a16:creationId xmlns:a16="http://schemas.microsoft.com/office/drawing/2014/main" id="{6D288B86-F4EF-B542-96E1-874D25610660}"/>
              </a:ext>
            </a:extLst>
          </p:cNvPr>
          <p:cNvSpPr>
            <a:spLocks noGrp="1"/>
          </p:cNvSpPr>
          <p:nvPr>
            <p:ph type="body" sz="quarter" idx="16" hasCustomPrompt="1"/>
          </p:nvPr>
        </p:nvSpPr>
        <p:spPr>
          <a:xfrm>
            <a:off x="447831" y="5576578"/>
            <a:ext cx="1605359" cy="481046"/>
          </a:xfrm>
        </p:spPr>
        <p:txBody>
          <a:bodyPr tIns="0" bIns="0">
            <a:noAutofit/>
          </a:bodyPr>
          <a:lstStyle>
            <a:lvl1pPr marL="0" indent="0" algn="ctr">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Add callout</a:t>
            </a:r>
          </a:p>
        </p:txBody>
      </p:sp>
      <p:sp>
        <p:nvSpPr>
          <p:cNvPr id="20" name="Rectangle 19">
            <a:extLst>
              <a:ext uri="{FF2B5EF4-FFF2-40B4-BE49-F238E27FC236}">
                <a16:creationId xmlns:a16="http://schemas.microsoft.com/office/drawing/2014/main" id="{1A26A449-563D-8544-917E-58E7A07E9F1E}"/>
              </a:ext>
            </a:extLst>
          </p:cNvPr>
          <p:cNvSpPr/>
          <p:nvPr userDrawn="1"/>
        </p:nvSpPr>
        <p:spPr>
          <a:xfrm>
            <a:off x="384116" y="386003"/>
            <a:ext cx="2023888" cy="2018911"/>
          </a:xfrm>
          <a:prstGeom prst="rect">
            <a:avLst/>
          </a:pr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2" name="Title 1">
            <a:extLst>
              <a:ext uri="{FF2B5EF4-FFF2-40B4-BE49-F238E27FC236}">
                <a16:creationId xmlns:a16="http://schemas.microsoft.com/office/drawing/2014/main" id="{4BA09D0A-4322-B840-AF44-46894B7E5EE9}"/>
              </a:ext>
            </a:extLst>
          </p:cNvPr>
          <p:cNvSpPr>
            <a:spLocks noGrp="1"/>
          </p:cNvSpPr>
          <p:nvPr>
            <p:ph type="title" hasCustomPrompt="1"/>
          </p:nvPr>
        </p:nvSpPr>
        <p:spPr>
          <a:xfrm>
            <a:off x="838201" y="768240"/>
            <a:ext cx="4837043" cy="1325563"/>
          </a:xfrm>
          <a:solidFill>
            <a:schemeClr val="bg1"/>
          </a:solidFill>
        </p:spPr>
        <p:txBody>
          <a:bodyPr>
            <a:noAutofit/>
          </a:bodyPr>
          <a:lstStyle>
            <a:lvl1pPr>
              <a:defRPr sz="3599" cap="all" spc="300" baseline="0"/>
            </a:lvl1pPr>
          </a:lstStyle>
          <a:p>
            <a:r>
              <a:rPr lang="en-US"/>
              <a:t>CLICK TO EDIT MASTER TITLE STYLE</a:t>
            </a:r>
          </a:p>
        </p:txBody>
      </p:sp>
      <p:sp>
        <p:nvSpPr>
          <p:cNvPr id="6" name="Text Placeholder 5">
            <a:extLst>
              <a:ext uri="{FF2B5EF4-FFF2-40B4-BE49-F238E27FC236}">
                <a16:creationId xmlns:a16="http://schemas.microsoft.com/office/drawing/2014/main" id="{CCEBD2D9-CB70-EB4C-BAF6-B1EB55C7B907}"/>
              </a:ext>
            </a:extLst>
          </p:cNvPr>
          <p:cNvSpPr>
            <a:spLocks noGrp="1"/>
          </p:cNvSpPr>
          <p:nvPr>
            <p:ph type="body" sz="quarter" idx="38" hasCustomPrompt="1"/>
          </p:nvPr>
        </p:nvSpPr>
        <p:spPr>
          <a:xfrm>
            <a:off x="1044298" y="3416818"/>
            <a:ext cx="1829197" cy="430212"/>
          </a:xfrm>
        </p:spPr>
        <p:txBody>
          <a:bodyPr>
            <a:noAutofit/>
          </a:bodyPr>
          <a:lstStyle>
            <a:lvl1pPr algn="r">
              <a:defRPr sz="1400"/>
            </a:lvl1pPr>
            <a:lvl2pPr>
              <a:defRPr sz="1400"/>
            </a:lvl2pPr>
            <a:lvl3pPr>
              <a:defRPr sz="1400"/>
            </a:lvl3pPr>
            <a:lvl4pPr>
              <a:defRPr sz="1400"/>
            </a:lvl4pPr>
            <a:lvl5pPr>
              <a:defRPr sz="1400"/>
            </a:lvl5pPr>
          </a:lstStyle>
          <a:p>
            <a:pPr lvl="0"/>
            <a:r>
              <a:rPr lang="en-US"/>
              <a:t>Click to add descriptive copy here</a:t>
            </a:r>
          </a:p>
        </p:txBody>
      </p:sp>
      <p:sp>
        <p:nvSpPr>
          <p:cNvPr id="22" name="Text Placeholder 5">
            <a:extLst>
              <a:ext uri="{FF2B5EF4-FFF2-40B4-BE49-F238E27FC236}">
                <a16:creationId xmlns:a16="http://schemas.microsoft.com/office/drawing/2014/main" id="{C98F7C00-848C-E44A-9D7F-ECF3E7B0938F}"/>
              </a:ext>
            </a:extLst>
          </p:cNvPr>
          <p:cNvSpPr>
            <a:spLocks noGrp="1"/>
          </p:cNvSpPr>
          <p:nvPr>
            <p:ph type="body" sz="quarter" idx="39" hasCustomPrompt="1"/>
          </p:nvPr>
        </p:nvSpPr>
        <p:spPr>
          <a:xfrm>
            <a:off x="2188129" y="5469976"/>
            <a:ext cx="1829197" cy="430212"/>
          </a:xfrm>
        </p:spPr>
        <p:txBody>
          <a:bodyPr>
            <a:noAutofit/>
          </a:bodyPr>
          <a:lstStyle>
            <a:lvl1pPr algn="l">
              <a:defRPr sz="1400"/>
            </a:lvl1pPr>
            <a:lvl2pPr>
              <a:defRPr sz="1400"/>
            </a:lvl2pPr>
            <a:lvl3pPr>
              <a:defRPr sz="1400"/>
            </a:lvl3pPr>
            <a:lvl4pPr>
              <a:defRPr sz="1400"/>
            </a:lvl4pPr>
            <a:lvl5pPr>
              <a:defRPr sz="1400"/>
            </a:lvl5pPr>
          </a:lstStyle>
          <a:p>
            <a:pPr lvl="0"/>
            <a:r>
              <a:rPr lang="en-US"/>
              <a:t>Click to add descriptive copy here</a:t>
            </a:r>
          </a:p>
        </p:txBody>
      </p:sp>
      <p:sp>
        <p:nvSpPr>
          <p:cNvPr id="10" name="Text Placeholder 9">
            <a:extLst>
              <a:ext uri="{FF2B5EF4-FFF2-40B4-BE49-F238E27FC236}">
                <a16:creationId xmlns:a16="http://schemas.microsoft.com/office/drawing/2014/main" id="{1E090EF2-4117-EA41-A943-07F70C575A21}"/>
              </a:ext>
            </a:extLst>
          </p:cNvPr>
          <p:cNvSpPr>
            <a:spLocks noGrp="1"/>
          </p:cNvSpPr>
          <p:nvPr>
            <p:ph type="body" sz="quarter" idx="40" hasCustomPrompt="1"/>
          </p:nvPr>
        </p:nvSpPr>
        <p:spPr>
          <a:xfrm>
            <a:off x="5073528" y="4327705"/>
            <a:ext cx="1621783" cy="1621783"/>
          </a:xfrm>
          <a:prstGeom prst="ellipse">
            <a:avLst/>
          </a:prstGeom>
          <a:solidFill>
            <a:schemeClr val="bg2"/>
          </a:solidFill>
        </p:spPr>
        <p:txBody>
          <a:bodyPr anchor="ctr">
            <a:normAutofit/>
          </a:bodyPr>
          <a:lstStyle>
            <a:lvl1pPr algn="ctr">
              <a:defRPr sz="1400"/>
            </a:lvl1pPr>
          </a:lstStyle>
          <a:p>
            <a:pPr lvl="0"/>
            <a:r>
              <a:rPr lang="en-US"/>
              <a:t> </a:t>
            </a:r>
          </a:p>
        </p:txBody>
      </p:sp>
      <p:sp>
        <p:nvSpPr>
          <p:cNvPr id="15" name="Text Placeholder 24">
            <a:extLst>
              <a:ext uri="{FF2B5EF4-FFF2-40B4-BE49-F238E27FC236}">
                <a16:creationId xmlns:a16="http://schemas.microsoft.com/office/drawing/2014/main" id="{EE7F80FE-C21F-2545-AA3A-4CBC9DDABCCC}"/>
              </a:ext>
            </a:extLst>
          </p:cNvPr>
          <p:cNvSpPr>
            <a:spLocks noGrp="1"/>
          </p:cNvSpPr>
          <p:nvPr>
            <p:ph type="body" sz="quarter" idx="36" hasCustomPrompt="1"/>
          </p:nvPr>
        </p:nvSpPr>
        <p:spPr>
          <a:xfrm>
            <a:off x="5092359" y="4811958"/>
            <a:ext cx="1605359" cy="463794"/>
          </a:xfrm>
        </p:spPr>
        <p:txBody>
          <a:bodyPr anchor="ctr">
            <a:noAutofit/>
          </a:bodyPr>
          <a:lstStyle>
            <a:lvl1pPr marL="0" indent="0" algn="ctr">
              <a:buNone/>
              <a:defRPr sz="2199" b="1" i="0" cap="all" spc="200" baseline="0">
                <a:solidFill>
                  <a:srgbClr val="0096D6"/>
                </a:solidFill>
                <a:latin typeface="HP Simplified Light" panose="020B0404020204020204" pitchFamily="34" charset="0"/>
              </a:defRPr>
            </a:lvl1pPr>
            <a:lvl2pPr marL="0" indent="0" algn="ctr">
              <a:buNone/>
              <a:defRPr sz="1400"/>
            </a:lvl2pPr>
            <a:lvl3pPr marL="914126" indent="0">
              <a:buNone/>
              <a:defRPr/>
            </a:lvl3pPr>
            <a:lvl4pPr marL="1371189" indent="0">
              <a:buNone/>
              <a:defRPr/>
            </a:lvl4pPr>
            <a:lvl5pPr marL="1828251" indent="0">
              <a:buNone/>
              <a:defRPr/>
            </a:lvl5pPr>
          </a:lstStyle>
          <a:p>
            <a:pPr lvl="0"/>
            <a:r>
              <a:rPr lang="en-US"/>
              <a:t>##%</a:t>
            </a:r>
          </a:p>
        </p:txBody>
      </p:sp>
      <p:sp>
        <p:nvSpPr>
          <p:cNvPr id="19" name="Text Placeholder 4">
            <a:extLst>
              <a:ext uri="{FF2B5EF4-FFF2-40B4-BE49-F238E27FC236}">
                <a16:creationId xmlns:a16="http://schemas.microsoft.com/office/drawing/2014/main" id="{FEC502EB-03EB-AC44-9E38-B38283E31EA9}"/>
              </a:ext>
            </a:extLst>
          </p:cNvPr>
          <p:cNvSpPr>
            <a:spLocks noGrp="1"/>
          </p:cNvSpPr>
          <p:nvPr>
            <p:ph type="body" sz="quarter" idx="37" hasCustomPrompt="1"/>
          </p:nvPr>
        </p:nvSpPr>
        <p:spPr>
          <a:xfrm>
            <a:off x="5081741" y="5290964"/>
            <a:ext cx="1605359" cy="481046"/>
          </a:xfrm>
        </p:spPr>
        <p:txBody>
          <a:bodyPr tIns="0" bIns="0">
            <a:noAutofit/>
          </a:bodyPr>
          <a:lstStyle>
            <a:lvl1pPr marL="0" indent="0" algn="ctr">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Add callout</a:t>
            </a:r>
          </a:p>
        </p:txBody>
      </p:sp>
    </p:spTree>
    <p:extLst>
      <p:ext uri="{BB962C8B-B14F-4D97-AF65-F5344CB8AC3E}">
        <p14:creationId xmlns:p14="http://schemas.microsoft.com/office/powerpoint/2010/main" val="428488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enter Title - Three Ins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546654"/>
            <a:ext cx="10515600" cy="682153"/>
          </a:xfrm>
        </p:spPr>
        <p:txBody>
          <a:bodyPr>
            <a:noAutofit/>
          </a:bodyPr>
          <a:lstStyle>
            <a:lvl1pPr algn="ctr">
              <a:defRPr cap="all" baseline="0"/>
            </a:lvl1pPr>
          </a:lstStyle>
          <a:p>
            <a:r>
              <a:rPr lang="en-US"/>
              <a:t>CLICK here TO EDIT the headline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1" y="1248536"/>
            <a:ext cx="10515600" cy="439355"/>
          </a:xfrm>
        </p:spPr>
        <p:txBody>
          <a:bodyPr>
            <a:noAutofit/>
          </a:bodyPr>
          <a:lstStyle>
            <a:lvl1pPr marL="0" indent="0" algn="ctr">
              <a:buNone/>
              <a:defRPr cap="all" spc="300" baseline="0"/>
            </a:lvl1pPr>
            <a:lvl2pPr marL="457063" indent="0" algn="ctr">
              <a:buNone/>
              <a:defRPr spc="300"/>
            </a:lvl2pPr>
            <a:lvl3pPr marL="914126" indent="0" algn="ctr">
              <a:buNone/>
              <a:defRPr spc="300"/>
            </a:lvl3pPr>
            <a:lvl4pPr marL="1371189" indent="0" algn="ctr">
              <a:buNone/>
              <a:defRPr spc="300"/>
            </a:lvl4pPr>
            <a:lvl5pPr marL="1828251" indent="0" algn="ctr">
              <a:buNone/>
              <a:defRPr spc="300"/>
            </a:lvl5pPr>
          </a:lstStyle>
          <a:p>
            <a:pPr lvl="0"/>
            <a:r>
              <a:rPr lang="en-US"/>
              <a:t>CLICK TO EDIT the subhead</a:t>
            </a:r>
          </a:p>
        </p:txBody>
      </p:sp>
      <p:sp>
        <p:nvSpPr>
          <p:cNvPr id="3" name="Right Triangle 2">
            <a:extLst>
              <a:ext uri="{FF2B5EF4-FFF2-40B4-BE49-F238E27FC236}">
                <a16:creationId xmlns:a16="http://schemas.microsoft.com/office/drawing/2014/main" id="{84B7AF2D-B0A3-9E4A-878F-BE7844A82009}"/>
              </a:ext>
            </a:extLst>
          </p:cNvPr>
          <p:cNvSpPr/>
          <p:nvPr/>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8" name="Footer Placeholder 4">
            <a:extLst>
              <a:ext uri="{FF2B5EF4-FFF2-40B4-BE49-F238E27FC236}">
                <a16:creationId xmlns:a16="http://schemas.microsoft.com/office/drawing/2014/main" id="{BD0EE754-50D2-0C46-95F6-F56F52E29771}"/>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HP and Partner internal training purposes only. </a:t>
            </a:r>
            <a:r>
              <a:rPr lang="en-US">
                <a:solidFill>
                  <a:prstClr val="black">
                    <a:lumMod val="75000"/>
                    <a:lumOff val="25000"/>
                  </a:prstClr>
                </a:solidFill>
                <a:latin typeface="HP Simplified Light"/>
              </a:rPr>
              <a:t>© 2021  HP Development Company, L.P. The information contained herein is subject to change without notice. </a:t>
            </a:r>
          </a:p>
        </p:txBody>
      </p:sp>
      <p:sp>
        <p:nvSpPr>
          <p:cNvPr id="5" name="Text Placeholder 4">
            <a:extLst>
              <a:ext uri="{FF2B5EF4-FFF2-40B4-BE49-F238E27FC236}">
                <a16:creationId xmlns:a16="http://schemas.microsoft.com/office/drawing/2014/main" id="{BF47F15D-20D5-2E4E-8836-3D12054EC418}"/>
              </a:ext>
            </a:extLst>
          </p:cNvPr>
          <p:cNvSpPr>
            <a:spLocks noGrp="1"/>
          </p:cNvSpPr>
          <p:nvPr>
            <p:ph type="body" sz="quarter" idx="11" hasCustomPrompt="1"/>
          </p:nvPr>
        </p:nvSpPr>
        <p:spPr>
          <a:xfrm>
            <a:off x="838200" y="1830217"/>
            <a:ext cx="10515599" cy="481046"/>
          </a:xfrm>
        </p:spPr>
        <p:txBody>
          <a:bodyPr tIns="0" bIns="0">
            <a:noAutofit/>
          </a:bodyPr>
          <a:lstStyle>
            <a:lvl1pPr marL="0" indent="0" algn="ctr">
              <a:lnSpc>
                <a:spcPct val="125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add an insight or additional information in sentence case.</a:t>
            </a:r>
          </a:p>
        </p:txBody>
      </p:sp>
      <p:sp>
        <p:nvSpPr>
          <p:cNvPr id="25" name="Text Placeholder 24">
            <a:extLst>
              <a:ext uri="{FF2B5EF4-FFF2-40B4-BE49-F238E27FC236}">
                <a16:creationId xmlns:a16="http://schemas.microsoft.com/office/drawing/2014/main" id="{1D8B31F5-F2EB-6B41-9DEB-E85046C923E3}"/>
              </a:ext>
            </a:extLst>
          </p:cNvPr>
          <p:cNvSpPr>
            <a:spLocks noGrp="1"/>
          </p:cNvSpPr>
          <p:nvPr>
            <p:ph type="body" sz="quarter" idx="12" hasCustomPrompt="1"/>
          </p:nvPr>
        </p:nvSpPr>
        <p:spPr>
          <a:xfrm>
            <a:off x="906051" y="4453695"/>
            <a:ext cx="2900580" cy="1089660"/>
          </a:xfrm>
        </p:spPr>
        <p:txBody>
          <a:bodyPr lIns="0" rIns="0">
            <a:noAutofit/>
          </a:bodyPr>
          <a:lstStyle>
            <a:lvl1pPr marL="0" indent="0" algn="ctr">
              <a:lnSpc>
                <a:spcPct val="125000"/>
              </a:lnSpc>
              <a:spcAft>
                <a:spcPts val="1000"/>
              </a:spcAft>
              <a:buNone/>
              <a:defRPr sz="1600" b="0" i="0">
                <a:solidFill>
                  <a:schemeClr val="bg1"/>
                </a:solidFill>
                <a:latin typeface="HP Simplified" panose="020B0604020204020204" pitchFamily="34" charset="0"/>
              </a:defRPr>
            </a:lvl1pPr>
          </a:lstStyle>
          <a:p>
            <a:pPr lvl="0"/>
            <a:r>
              <a:rPr lang="en-US"/>
              <a:t>Click here to edit insight description content, lorem ipsum dolor sit </a:t>
            </a:r>
            <a:r>
              <a:rPr lang="en-US" err="1"/>
              <a:t>amet</a:t>
            </a:r>
            <a:endParaRPr lang="en-US"/>
          </a:p>
        </p:txBody>
      </p:sp>
      <p:sp>
        <p:nvSpPr>
          <p:cNvPr id="26" name="Text Placeholder 24">
            <a:extLst>
              <a:ext uri="{FF2B5EF4-FFF2-40B4-BE49-F238E27FC236}">
                <a16:creationId xmlns:a16="http://schemas.microsoft.com/office/drawing/2014/main" id="{A8097C79-9D94-F64E-85DD-1AC63297C165}"/>
              </a:ext>
            </a:extLst>
          </p:cNvPr>
          <p:cNvSpPr>
            <a:spLocks noGrp="1"/>
          </p:cNvSpPr>
          <p:nvPr>
            <p:ph type="body" sz="quarter" idx="13" hasCustomPrompt="1"/>
          </p:nvPr>
        </p:nvSpPr>
        <p:spPr>
          <a:xfrm>
            <a:off x="4595037" y="4453695"/>
            <a:ext cx="2900580" cy="1089660"/>
          </a:xfrm>
        </p:spPr>
        <p:txBody>
          <a:bodyPr lIns="0" rIns="0">
            <a:noAutofit/>
          </a:bodyPr>
          <a:lstStyle>
            <a:lvl1pPr marL="0" indent="0" algn="ctr">
              <a:lnSpc>
                <a:spcPct val="125000"/>
              </a:lnSpc>
              <a:spcAft>
                <a:spcPts val="1000"/>
              </a:spcAft>
              <a:buNone/>
              <a:defRPr sz="1600" b="0" i="0">
                <a:solidFill>
                  <a:schemeClr val="bg1"/>
                </a:solidFill>
                <a:latin typeface="HP Simplified" panose="020B0604020204020204" pitchFamily="34" charset="0"/>
              </a:defRPr>
            </a:lvl1pPr>
          </a:lstStyle>
          <a:p>
            <a:pPr lvl="0"/>
            <a:r>
              <a:rPr lang="en-US"/>
              <a:t>Click here to edit insight description content, lorem ipsum dolor sit </a:t>
            </a:r>
            <a:r>
              <a:rPr lang="en-US" err="1"/>
              <a:t>amet</a:t>
            </a:r>
            <a:endParaRPr lang="en-US"/>
          </a:p>
        </p:txBody>
      </p:sp>
      <p:sp>
        <p:nvSpPr>
          <p:cNvPr id="27" name="Text Placeholder 24">
            <a:extLst>
              <a:ext uri="{FF2B5EF4-FFF2-40B4-BE49-F238E27FC236}">
                <a16:creationId xmlns:a16="http://schemas.microsoft.com/office/drawing/2014/main" id="{60D87CCD-EC8C-B44B-825E-3B1E1C234EDE}"/>
              </a:ext>
            </a:extLst>
          </p:cNvPr>
          <p:cNvSpPr>
            <a:spLocks noGrp="1"/>
          </p:cNvSpPr>
          <p:nvPr>
            <p:ph type="body" sz="quarter" idx="14" hasCustomPrompt="1"/>
          </p:nvPr>
        </p:nvSpPr>
        <p:spPr>
          <a:xfrm>
            <a:off x="8280898" y="4453695"/>
            <a:ext cx="2900580" cy="1080516"/>
          </a:xfrm>
        </p:spPr>
        <p:txBody>
          <a:bodyPr lIns="0" rIns="0">
            <a:noAutofit/>
          </a:bodyPr>
          <a:lstStyle>
            <a:lvl1pPr marL="0" indent="0" algn="ctr">
              <a:lnSpc>
                <a:spcPct val="125000"/>
              </a:lnSpc>
              <a:spcAft>
                <a:spcPts val="1000"/>
              </a:spcAft>
              <a:buNone/>
              <a:defRPr sz="1600" b="0" i="0">
                <a:solidFill>
                  <a:schemeClr val="bg1"/>
                </a:solidFill>
                <a:latin typeface="HP Simplified" panose="020B0604020204020204" pitchFamily="34" charset="0"/>
              </a:defRPr>
            </a:lvl1pPr>
          </a:lstStyle>
          <a:p>
            <a:pPr lvl="0"/>
            <a:r>
              <a:rPr lang="en-US"/>
              <a:t>Click here to edit insight description content, lorem ipsum dolor sit </a:t>
            </a:r>
            <a:r>
              <a:rPr lang="en-US" err="1"/>
              <a:t>amet</a:t>
            </a:r>
            <a:endParaRPr lang="en-US"/>
          </a:p>
        </p:txBody>
      </p:sp>
      <p:sp>
        <p:nvSpPr>
          <p:cNvPr id="29" name="Text Placeholder 28">
            <a:extLst>
              <a:ext uri="{FF2B5EF4-FFF2-40B4-BE49-F238E27FC236}">
                <a16:creationId xmlns:a16="http://schemas.microsoft.com/office/drawing/2014/main" id="{75800008-2D88-D344-95C6-F4B0E7756752}"/>
              </a:ext>
            </a:extLst>
          </p:cNvPr>
          <p:cNvSpPr>
            <a:spLocks noGrp="1"/>
          </p:cNvSpPr>
          <p:nvPr>
            <p:ph type="body" sz="quarter" idx="15" hasCustomPrompt="1"/>
          </p:nvPr>
        </p:nvSpPr>
        <p:spPr>
          <a:xfrm>
            <a:off x="906051" y="3309178"/>
            <a:ext cx="2900580" cy="682154"/>
          </a:xfrm>
        </p:spPr>
        <p:txBody>
          <a:bodyPr>
            <a:noAutofit/>
          </a:bodyPr>
          <a:lstStyle>
            <a:lvl1pPr marL="0" indent="0" algn="ctr">
              <a:buNone/>
              <a:defRPr sz="4999">
                <a:solidFill>
                  <a:schemeClr val="bg1"/>
                </a:solidFill>
              </a:defRPr>
            </a:lvl1pPr>
          </a:lstStyle>
          <a:p>
            <a:pPr lvl="0"/>
            <a:r>
              <a:rPr lang="en-US"/>
              <a:t>XX%</a:t>
            </a:r>
          </a:p>
        </p:txBody>
      </p:sp>
      <p:sp>
        <p:nvSpPr>
          <p:cNvPr id="30" name="Text Placeholder 28">
            <a:extLst>
              <a:ext uri="{FF2B5EF4-FFF2-40B4-BE49-F238E27FC236}">
                <a16:creationId xmlns:a16="http://schemas.microsoft.com/office/drawing/2014/main" id="{4CDD4192-34B8-7B4E-890B-A629CF20241D}"/>
              </a:ext>
            </a:extLst>
          </p:cNvPr>
          <p:cNvSpPr>
            <a:spLocks noGrp="1"/>
          </p:cNvSpPr>
          <p:nvPr>
            <p:ph type="body" sz="quarter" idx="16" hasCustomPrompt="1"/>
          </p:nvPr>
        </p:nvSpPr>
        <p:spPr>
          <a:xfrm>
            <a:off x="4589124" y="3309178"/>
            <a:ext cx="2900580" cy="682154"/>
          </a:xfrm>
        </p:spPr>
        <p:txBody>
          <a:bodyPr>
            <a:noAutofit/>
          </a:bodyPr>
          <a:lstStyle>
            <a:lvl1pPr marL="0" indent="0" algn="ctr">
              <a:buNone/>
              <a:defRPr sz="4999">
                <a:solidFill>
                  <a:schemeClr val="bg1"/>
                </a:solidFill>
              </a:defRPr>
            </a:lvl1pPr>
          </a:lstStyle>
          <a:p>
            <a:pPr lvl="0"/>
            <a:r>
              <a:rPr lang="en-US"/>
              <a:t>XX%</a:t>
            </a:r>
          </a:p>
        </p:txBody>
      </p:sp>
      <p:sp>
        <p:nvSpPr>
          <p:cNvPr id="31" name="Text Placeholder 28">
            <a:extLst>
              <a:ext uri="{FF2B5EF4-FFF2-40B4-BE49-F238E27FC236}">
                <a16:creationId xmlns:a16="http://schemas.microsoft.com/office/drawing/2014/main" id="{0F01F088-610B-0A4B-BB6A-3B2ADAD76341}"/>
              </a:ext>
            </a:extLst>
          </p:cNvPr>
          <p:cNvSpPr>
            <a:spLocks noGrp="1"/>
          </p:cNvSpPr>
          <p:nvPr>
            <p:ph type="body" sz="quarter" idx="17" hasCustomPrompt="1"/>
          </p:nvPr>
        </p:nvSpPr>
        <p:spPr>
          <a:xfrm>
            <a:off x="8274470" y="3309178"/>
            <a:ext cx="2900580" cy="682154"/>
          </a:xfrm>
        </p:spPr>
        <p:txBody>
          <a:bodyPr>
            <a:noAutofit/>
          </a:bodyPr>
          <a:lstStyle>
            <a:lvl1pPr marL="0" indent="0" algn="ctr">
              <a:buNone/>
              <a:defRPr sz="4999">
                <a:solidFill>
                  <a:schemeClr val="bg1"/>
                </a:solidFill>
              </a:defRPr>
            </a:lvl1pPr>
          </a:lstStyle>
          <a:p>
            <a:pPr lvl="0"/>
            <a:r>
              <a:rPr lang="en-US"/>
              <a:t>XX%</a:t>
            </a:r>
          </a:p>
        </p:txBody>
      </p:sp>
      <p:sp>
        <p:nvSpPr>
          <p:cNvPr id="28" name="Right Triangle 27">
            <a:extLst>
              <a:ext uri="{FF2B5EF4-FFF2-40B4-BE49-F238E27FC236}">
                <a16:creationId xmlns:a16="http://schemas.microsoft.com/office/drawing/2014/main" id="{347ADA78-EFD6-FD4E-A9B0-142A59FBFF54}"/>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Tree>
    <p:extLst>
      <p:ext uri="{BB962C8B-B14F-4D97-AF65-F5344CB8AC3E}">
        <p14:creationId xmlns:p14="http://schemas.microsoft.com/office/powerpoint/2010/main" val="410085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line W/ Triangle Left">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7BA5AEAC-3005-8F4D-88A8-9A52B0DE4EA6}"/>
              </a:ext>
            </a:extLst>
          </p:cNvPr>
          <p:cNvSpPr>
            <a:spLocks noGrp="1"/>
          </p:cNvSpPr>
          <p:nvPr>
            <p:ph type="body" sz="quarter" idx="25" hasCustomPrompt="1"/>
          </p:nvPr>
        </p:nvSpPr>
        <p:spPr>
          <a:xfrm>
            <a:off x="7189469" y="1553153"/>
            <a:ext cx="4336749" cy="4333299"/>
          </a:xfrm>
          <a:ln w="63500">
            <a:solidFill>
              <a:schemeClr val="bg2"/>
            </a:solidFill>
            <a:miter lim="800000"/>
          </a:ln>
        </p:spPr>
        <p:txBody>
          <a:bodyPr>
            <a:noAutofit/>
          </a:bodyPr>
          <a:lstStyle>
            <a:lvl1pPr marL="0" indent="0">
              <a:buNone/>
              <a:defRPr/>
            </a:lvl1pPr>
          </a:lstStyle>
          <a:p>
            <a:pPr lvl="0"/>
            <a:r>
              <a:rPr lang="en-US"/>
              <a:t>  </a:t>
            </a:r>
          </a:p>
        </p:txBody>
      </p:sp>
      <p:sp>
        <p:nvSpPr>
          <p:cNvPr id="16" name="Picture Placeholder 3">
            <a:extLst>
              <a:ext uri="{FF2B5EF4-FFF2-40B4-BE49-F238E27FC236}">
                <a16:creationId xmlns:a16="http://schemas.microsoft.com/office/drawing/2014/main" id="{8BA5700B-E25B-9D43-83E1-D7E788C1B2DF}"/>
              </a:ext>
            </a:extLst>
          </p:cNvPr>
          <p:cNvSpPr>
            <a:spLocks noGrp="1"/>
          </p:cNvSpPr>
          <p:nvPr>
            <p:ph type="pic" sz="quarter" idx="27" hasCustomPrompt="1"/>
          </p:nvPr>
        </p:nvSpPr>
        <p:spPr>
          <a:xfrm>
            <a:off x="5410201" y="1400934"/>
            <a:ext cx="5604509" cy="4807753"/>
          </a:xfrm>
        </p:spPr>
        <p:txBody>
          <a:bodyPr/>
          <a:lstStyle>
            <a:lvl1pPr marL="0" indent="0" algn="ctr">
              <a:buNone/>
              <a:defRPr>
                <a:solidFill>
                  <a:schemeClr val="tx2"/>
                </a:solidFill>
              </a:defRPr>
            </a:lvl1pPr>
          </a:lstStyle>
          <a:p>
            <a:br>
              <a:rPr lang="en-US"/>
            </a:br>
            <a:br>
              <a:rPr lang="en-US"/>
            </a:br>
            <a:br>
              <a:rPr lang="en-US"/>
            </a:br>
            <a:br>
              <a:rPr lang="en-US"/>
            </a:br>
            <a:br>
              <a:rPr lang="en-US"/>
            </a:br>
            <a:r>
              <a:rPr lang="en-US"/>
              <a:t>Click icon to add product shot</a:t>
            </a:r>
          </a:p>
        </p:txBody>
      </p:sp>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699052"/>
            <a:ext cx="10515600" cy="682153"/>
          </a:xfrm>
        </p:spPr>
        <p:txBody>
          <a:bodyPr>
            <a:noAutofit/>
          </a:bodyPr>
          <a:lstStyle>
            <a:lvl1pPr algn="l">
              <a:defRPr cap="all" baseline="0"/>
            </a:lvl1pPr>
          </a:lstStyle>
          <a:p>
            <a:r>
              <a:rPr lang="en-US"/>
              <a:t>CLICK here TO EDIT slide headline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0" y="1400934"/>
            <a:ext cx="5839761" cy="641466"/>
          </a:xfrm>
        </p:spPr>
        <p:txBody>
          <a:bodyPr>
            <a:noAutofit/>
          </a:bodyPr>
          <a:lstStyle>
            <a:lvl1pPr marL="0" indent="0" algn="l">
              <a:buNone/>
              <a:defRPr cap="all" spc="300" baseline="0"/>
            </a:lvl1pPr>
            <a:lvl2pPr marL="457063" indent="0" algn="l">
              <a:buNone/>
              <a:defRPr spc="300"/>
            </a:lvl2pPr>
            <a:lvl3pPr marL="914126" indent="0" algn="l">
              <a:buNone/>
              <a:defRPr spc="300"/>
            </a:lvl3pPr>
            <a:lvl4pPr marL="1371189" indent="0" algn="l">
              <a:buNone/>
              <a:defRPr spc="300"/>
            </a:lvl4pPr>
            <a:lvl5pPr marL="1828251" indent="0" algn="l">
              <a:buNone/>
              <a:defRPr spc="300"/>
            </a:lvl5pPr>
          </a:lstStyle>
          <a:p>
            <a:pPr lvl="0"/>
            <a:r>
              <a:rPr lang="en-US"/>
              <a:t>CLICK TO EDIT subhead</a:t>
            </a:r>
          </a:p>
        </p:txBody>
      </p:sp>
      <p:sp>
        <p:nvSpPr>
          <p:cNvPr id="8" name="Right Triangle 7">
            <a:extLst>
              <a:ext uri="{FF2B5EF4-FFF2-40B4-BE49-F238E27FC236}">
                <a16:creationId xmlns:a16="http://schemas.microsoft.com/office/drawing/2014/main" id="{37C3FE1D-EB83-534A-9802-00FFAB357CDA}"/>
              </a:ext>
            </a:extLst>
          </p:cNvPr>
          <p:cNvSpPr/>
          <p:nvPr/>
        </p:nvSpPr>
        <p:spPr>
          <a:xfrm rot="13500000">
            <a:off x="-228865" y="793851"/>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9" name="Footer Placeholder 4">
            <a:extLst>
              <a:ext uri="{FF2B5EF4-FFF2-40B4-BE49-F238E27FC236}">
                <a16:creationId xmlns:a16="http://schemas.microsoft.com/office/drawing/2014/main" id="{90C96CB6-8EED-1641-963C-1C91B4B299AF}"/>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HP and Partner internal training purposes only. </a:t>
            </a:r>
            <a:r>
              <a:rPr lang="en-US">
                <a:solidFill>
                  <a:prstClr val="black">
                    <a:lumMod val="75000"/>
                    <a:lumOff val="25000"/>
                  </a:prstClr>
                </a:solidFill>
                <a:latin typeface="HP Simplified Light"/>
              </a:rPr>
              <a:t>© 2021  HP Development Company, L.P. The information contained herein is subject to change without notice. </a:t>
            </a:r>
          </a:p>
        </p:txBody>
      </p:sp>
      <p:sp>
        <p:nvSpPr>
          <p:cNvPr id="26" name="Text Placeholder 24">
            <a:extLst>
              <a:ext uri="{FF2B5EF4-FFF2-40B4-BE49-F238E27FC236}">
                <a16:creationId xmlns:a16="http://schemas.microsoft.com/office/drawing/2014/main" id="{9B10D73D-3831-7D4E-8690-9F748BB42CAC}"/>
              </a:ext>
            </a:extLst>
          </p:cNvPr>
          <p:cNvSpPr>
            <a:spLocks noGrp="1"/>
          </p:cNvSpPr>
          <p:nvPr>
            <p:ph type="body" sz="quarter" idx="30" hasCustomPrompt="1"/>
          </p:nvPr>
        </p:nvSpPr>
        <p:spPr>
          <a:xfrm>
            <a:off x="838200" y="2262898"/>
            <a:ext cx="4727497" cy="3623553"/>
          </a:xfrm>
        </p:spPr>
        <p:txBody>
          <a:bodyPr>
            <a:noAutofit/>
          </a:bodyPr>
          <a:lstStyle>
            <a:lvl1pPr marL="0" indent="0">
              <a:buNone/>
              <a:defRPr sz="1600" b="0" i="0" spc="200" baseline="0">
                <a:latin typeface="HP Simplified Light" panose="020B0404020204020204" pitchFamily="34" charset="0"/>
              </a:defRPr>
            </a:lvl1pPr>
            <a:lvl2pPr marL="0" indent="0">
              <a:buNone/>
              <a:defRPr sz="1400"/>
            </a:lvl2pPr>
            <a:lvl3pPr marL="914126" indent="0">
              <a:buNone/>
              <a:defRPr/>
            </a:lvl3pPr>
            <a:lvl4pPr marL="1371189" indent="0">
              <a:buNone/>
              <a:defRPr/>
            </a:lvl4pPr>
            <a:lvl5pPr marL="1828251" indent="0">
              <a:buNone/>
              <a:defRPr/>
            </a:lvl5pPr>
          </a:lstStyle>
          <a:p>
            <a:pPr lvl="0"/>
            <a:r>
              <a:rPr lang="en-US"/>
              <a:t>CLICK TO EDIT STATEMENT</a:t>
            </a:r>
          </a:p>
          <a:p>
            <a:pPr lvl="1"/>
            <a:r>
              <a:rPr lang="en-US"/>
              <a:t>Return and tab for statement description </a:t>
            </a:r>
          </a:p>
        </p:txBody>
      </p:sp>
      <p:sp>
        <p:nvSpPr>
          <p:cNvPr id="11" name="Right Triangle 10">
            <a:extLst>
              <a:ext uri="{FF2B5EF4-FFF2-40B4-BE49-F238E27FC236}">
                <a16:creationId xmlns:a16="http://schemas.microsoft.com/office/drawing/2014/main" id="{5EA3284B-529D-6D4D-BEB7-290710696FCD}"/>
              </a:ext>
            </a:extLst>
          </p:cNvPr>
          <p:cNvSpPr/>
          <p:nvPr userDrawn="1"/>
        </p:nvSpPr>
        <p:spPr>
          <a:xfrm rot="13500000">
            <a:off x="-228865" y="793851"/>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12" name="Text Placeholder 9">
            <a:extLst>
              <a:ext uri="{FF2B5EF4-FFF2-40B4-BE49-F238E27FC236}">
                <a16:creationId xmlns:a16="http://schemas.microsoft.com/office/drawing/2014/main" id="{C8768BA2-1BEA-674D-A6E9-4B6DA53EB544}"/>
              </a:ext>
            </a:extLst>
          </p:cNvPr>
          <p:cNvSpPr>
            <a:spLocks noGrp="1"/>
          </p:cNvSpPr>
          <p:nvPr>
            <p:ph type="body" sz="quarter" idx="41" hasCustomPrompt="1"/>
          </p:nvPr>
        </p:nvSpPr>
        <p:spPr>
          <a:xfrm>
            <a:off x="9230470" y="4145770"/>
            <a:ext cx="1280160" cy="1280160"/>
          </a:xfrm>
          <a:prstGeom prst="ellipse">
            <a:avLst/>
          </a:prstGeom>
          <a:solidFill>
            <a:schemeClr val="accent1"/>
          </a:solidFill>
        </p:spPr>
        <p:txBody>
          <a:bodyPr anchor="ctr">
            <a:normAutofit/>
          </a:bodyPr>
          <a:lstStyle>
            <a:lvl1pPr algn="ctr">
              <a:defRPr sz="1400"/>
            </a:lvl1pPr>
          </a:lstStyle>
          <a:p>
            <a:pPr lvl="0"/>
            <a:r>
              <a:rPr lang="en-US"/>
              <a:t> </a:t>
            </a:r>
          </a:p>
        </p:txBody>
      </p:sp>
      <p:sp>
        <p:nvSpPr>
          <p:cNvPr id="23" name="Text Placeholder 22">
            <a:extLst>
              <a:ext uri="{FF2B5EF4-FFF2-40B4-BE49-F238E27FC236}">
                <a16:creationId xmlns:a16="http://schemas.microsoft.com/office/drawing/2014/main" id="{3BD44951-A94C-174E-991D-E27F79A5E93C}"/>
              </a:ext>
            </a:extLst>
          </p:cNvPr>
          <p:cNvSpPr>
            <a:spLocks noGrp="1"/>
          </p:cNvSpPr>
          <p:nvPr>
            <p:ph type="body" sz="quarter" idx="29" hasCustomPrompt="1"/>
          </p:nvPr>
        </p:nvSpPr>
        <p:spPr>
          <a:xfrm>
            <a:off x="9230470" y="4511213"/>
            <a:ext cx="1280160" cy="549275"/>
          </a:xfrm>
        </p:spPr>
        <p:txBody>
          <a:bodyPr anchor="ctr" anchorCtr="0">
            <a:noAutofit/>
          </a:bodyPr>
          <a:lstStyle>
            <a:lvl1pPr marL="0" indent="0" algn="ctr">
              <a:buNone/>
              <a:defRPr sz="1200" b="0" i="0" cap="all" spc="200" baseline="0">
                <a:solidFill>
                  <a:schemeClr val="bg1"/>
                </a:solidFill>
                <a:latin typeface="HP Simplified" panose="020B0604020204020204" pitchFamily="34" charset="0"/>
              </a:defRPr>
            </a:lvl1pPr>
          </a:lstStyle>
          <a:p>
            <a:pPr lvl="0"/>
            <a:r>
              <a:rPr lang="en-US"/>
              <a:t>Click to type callout</a:t>
            </a:r>
          </a:p>
        </p:txBody>
      </p:sp>
    </p:spTree>
    <p:extLst>
      <p:ext uri="{BB962C8B-B14F-4D97-AF65-F5344CB8AC3E}">
        <p14:creationId xmlns:p14="http://schemas.microsoft.com/office/powerpoint/2010/main" val="82874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plit Content Right">
    <p:spTree>
      <p:nvGrpSpPr>
        <p:cNvPr id="1" name=""/>
        <p:cNvGrpSpPr/>
        <p:nvPr/>
      </p:nvGrpSpPr>
      <p:grpSpPr>
        <a:xfrm>
          <a:off x="0" y="0"/>
          <a:ext cx="0" cy="0"/>
          <a:chOff x="0" y="0"/>
          <a:chExt cx="0" cy="0"/>
        </a:xfrm>
      </p:grpSpPr>
      <p:sp>
        <p:nvSpPr>
          <p:cNvPr id="17" name="Text Placeholder 24">
            <a:extLst>
              <a:ext uri="{FF2B5EF4-FFF2-40B4-BE49-F238E27FC236}">
                <a16:creationId xmlns:a16="http://schemas.microsoft.com/office/drawing/2014/main" id="{D49A0CE8-0FC4-C54A-8E41-19A53CF3EEE0}"/>
              </a:ext>
            </a:extLst>
          </p:cNvPr>
          <p:cNvSpPr>
            <a:spLocks noGrp="1"/>
          </p:cNvSpPr>
          <p:nvPr>
            <p:ph type="body" sz="quarter" idx="30" hasCustomPrompt="1"/>
          </p:nvPr>
        </p:nvSpPr>
        <p:spPr>
          <a:xfrm>
            <a:off x="6795437" y="2983832"/>
            <a:ext cx="4722905" cy="3056258"/>
          </a:xfrm>
        </p:spPr>
        <p:txBody>
          <a:bodyPr>
            <a:noAutofit/>
          </a:bodyPr>
          <a:lstStyle>
            <a:lvl1pPr marL="0" indent="0">
              <a:buNone/>
              <a:defRPr sz="1600" b="0" i="0" cap="all" spc="200" baseline="0">
                <a:latin typeface="HP Simplified Light" panose="020B0404020204020204" pitchFamily="34" charset="0"/>
              </a:defRPr>
            </a:lvl1pPr>
            <a:lvl2pPr marL="0" indent="0">
              <a:buNone/>
              <a:defRPr sz="1400"/>
            </a:lvl2pPr>
            <a:lvl3pPr marL="914126" indent="0">
              <a:buNone/>
              <a:defRPr/>
            </a:lvl3pPr>
            <a:lvl4pPr marL="1371189" indent="0">
              <a:buNone/>
              <a:defRPr/>
            </a:lvl4pPr>
            <a:lvl5pPr marL="1828251" indent="0">
              <a:buNone/>
              <a:defRPr/>
            </a:lvl5pPr>
          </a:lstStyle>
          <a:p>
            <a:pPr lvl="0"/>
            <a:r>
              <a:rPr lang="en-US"/>
              <a:t>CLICK TO EDIT STATEMENT</a:t>
            </a:r>
          </a:p>
          <a:p>
            <a:pPr lvl="1"/>
            <a:r>
              <a:rPr lang="en-US"/>
              <a:t>Return and tab for statement description </a:t>
            </a:r>
          </a:p>
          <a:p>
            <a:pPr lvl="1"/>
            <a:endParaRPr lang="en-US"/>
          </a:p>
        </p:txBody>
      </p:sp>
      <p:sp>
        <p:nvSpPr>
          <p:cNvPr id="6" name="Picture Placeholder 5">
            <a:extLst>
              <a:ext uri="{FF2B5EF4-FFF2-40B4-BE49-F238E27FC236}">
                <a16:creationId xmlns:a16="http://schemas.microsoft.com/office/drawing/2014/main" id="{04A1BE96-7683-EA4D-A13E-5F6AC4744E3B}"/>
              </a:ext>
            </a:extLst>
          </p:cNvPr>
          <p:cNvSpPr>
            <a:spLocks noGrp="1"/>
          </p:cNvSpPr>
          <p:nvPr>
            <p:ph type="pic" sz="quarter" idx="10" hasCustomPrompt="1"/>
          </p:nvPr>
        </p:nvSpPr>
        <p:spPr>
          <a:xfrm>
            <a:off x="0" y="0"/>
            <a:ext cx="6096001" cy="6858000"/>
          </a:xfrm>
          <a:noFill/>
        </p:spPr>
        <p:txBody>
          <a:bodyPr/>
          <a:lstStyle>
            <a:lvl1pPr marL="0" indent="0">
              <a:buNone/>
              <a:defRPr>
                <a:solidFill>
                  <a:schemeClr val="tx2"/>
                </a:solidFill>
              </a:defRPr>
            </a:lvl1pPr>
          </a:lstStyle>
          <a:p>
            <a:r>
              <a:rPr lang="en-US"/>
              <a:t>Click to add picture</a:t>
            </a:r>
          </a:p>
        </p:txBody>
      </p:sp>
      <p:sp>
        <p:nvSpPr>
          <p:cNvPr id="2" name="Title 1">
            <a:extLst>
              <a:ext uri="{FF2B5EF4-FFF2-40B4-BE49-F238E27FC236}">
                <a16:creationId xmlns:a16="http://schemas.microsoft.com/office/drawing/2014/main" id="{4BA09D0A-4322-B840-AF44-46894B7E5EE9}"/>
              </a:ext>
            </a:extLst>
          </p:cNvPr>
          <p:cNvSpPr>
            <a:spLocks noGrp="1"/>
          </p:cNvSpPr>
          <p:nvPr>
            <p:ph type="title" hasCustomPrompt="1"/>
          </p:nvPr>
        </p:nvSpPr>
        <p:spPr>
          <a:xfrm>
            <a:off x="6795506" y="768240"/>
            <a:ext cx="4722904" cy="1325563"/>
          </a:xfrm>
          <a:solidFill>
            <a:schemeClr val="bg1"/>
          </a:solidFill>
        </p:spPr>
        <p:txBody>
          <a:bodyPr anchor="b" anchorCtr="0">
            <a:noAutofit/>
          </a:bodyPr>
          <a:lstStyle>
            <a:lvl1pPr>
              <a:defRPr sz="3599" cap="all" spc="300" baseline="0"/>
            </a:lvl1pPr>
          </a:lstStyle>
          <a:p>
            <a:r>
              <a:rPr lang="en-US"/>
              <a:t>CLICK TO EDIT the headline</a:t>
            </a:r>
          </a:p>
        </p:txBody>
      </p:sp>
      <p:sp>
        <p:nvSpPr>
          <p:cNvPr id="11" name="Footer Placeholder 4">
            <a:extLst>
              <a:ext uri="{FF2B5EF4-FFF2-40B4-BE49-F238E27FC236}">
                <a16:creationId xmlns:a16="http://schemas.microsoft.com/office/drawing/2014/main" id="{E2E1AB6E-472F-6247-B77E-706A01B3E55C}"/>
              </a:ext>
            </a:extLst>
          </p:cNvPr>
          <p:cNvSpPr>
            <a:spLocks noGrp="1"/>
          </p:cNvSpPr>
          <p:nvPr>
            <p:ph type="ftr" sz="quarter" idx="3"/>
          </p:nvPr>
        </p:nvSpPr>
        <p:spPr>
          <a:xfrm>
            <a:off x="6795436" y="6480957"/>
            <a:ext cx="4722904" cy="167268"/>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HP and Partner internal training purposes only. </a:t>
            </a:r>
            <a:r>
              <a:rPr lang="en-US">
                <a:solidFill>
                  <a:prstClr val="black">
                    <a:lumMod val="75000"/>
                    <a:lumOff val="25000"/>
                  </a:prstClr>
                </a:solidFill>
                <a:latin typeface="HP Simplified Light"/>
              </a:rPr>
              <a:t>© 2021  HP Development </a:t>
            </a:r>
            <a:br>
              <a:rPr lang="en-US">
                <a:solidFill>
                  <a:prstClr val="black">
                    <a:lumMod val="75000"/>
                    <a:lumOff val="25000"/>
                  </a:prstClr>
                </a:solidFill>
                <a:latin typeface="HP Simplified Light"/>
              </a:rPr>
            </a:br>
            <a:r>
              <a:rPr lang="en-US">
                <a:solidFill>
                  <a:prstClr val="black">
                    <a:lumMod val="75000"/>
                    <a:lumOff val="25000"/>
                  </a:prstClr>
                </a:solidFill>
                <a:latin typeface="HP Simplified Light"/>
              </a:rPr>
              <a:t>Company, L.P. The information contained herein is subject to change without notice. </a:t>
            </a:r>
          </a:p>
        </p:txBody>
      </p:sp>
      <p:sp>
        <p:nvSpPr>
          <p:cNvPr id="16" name="Text Placeholder 6">
            <a:extLst>
              <a:ext uri="{FF2B5EF4-FFF2-40B4-BE49-F238E27FC236}">
                <a16:creationId xmlns:a16="http://schemas.microsoft.com/office/drawing/2014/main" id="{756E38AB-B0CE-7E45-886B-34C1DD367DC8}"/>
              </a:ext>
            </a:extLst>
          </p:cNvPr>
          <p:cNvSpPr>
            <a:spLocks noGrp="1"/>
          </p:cNvSpPr>
          <p:nvPr>
            <p:ph type="body" sz="quarter" idx="12" hasCustomPrompt="1"/>
          </p:nvPr>
        </p:nvSpPr>
        <p:spPr>
          <a:xfrm>
            <a:off x="6795437" y="2093801"/>
            <a:ext cx="4722905" cy="641466"/>
          </a:xfrm>
        </p:spPr>
        <p:txBody>
          <a:bodyPr>
            <a:noAutofit/>
          </a:bodyPr>
          <a:lstStyle>
            <a:lvl1pPr marL="0" indent="0" algn="l">
              <a:buNone/>
              <a:defRPr cap="all" spc="300" baseline="0"/>
            </a:lvl1pPr>
            <a:lvl2pPr marL="457063" indent="0" algn="l">
              <a:buNone/>
              <a:defRPr spc="300"/>
            </a:lvl2pPr>
            <a:lvl3pPr marL="914126" indent="0" algn="l">
              <a:buNone/>
              <a:defRPr spc="300"/>
            </a:lvl3pPr>
            <a:lvl4pPr marL="1371189" indent="0" algn="l">
              <a:buNone/>
              <a:defRPr spc="300"/>
            </a:lvl4pPr>
            <a:lvl5pPr marL="1828251" indent="0" algn="l">
              <a:buNone/>
              <a:defRPr spc="300"/>
            </a:lvl5pPr>
          </a:lstStyle>
          <a:p>
            <a:pPr lvl="0"/>
            <a:r>
              <a:rPr lang="en-US"/>
              <a:t>CLICK TO EDIT subhead</a:t>
            </a:r>
          </a:p>
        </p:txBody>
      </p:sp>
    </p:spTree>
    <p:extLst>
      <p:ext uri="{BB962C8B-B14F-4D97-AF65-F5344CB8AC3E}">
        <p14:creationId xmlns:p14="http://schemas.microsoft.com/office/powerpoint/2010/main" val="136526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plit Content Left W/ Product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7E29172-6BD6-7443-B6FE-1AE39AE9F904}"/>
              </a:ext>
            </a:extLst>
          </p:cNvPr>
          <p:cNvSpPr/>
          <p:nvPr userDrawn="1"/>
        </p:nvSpPr>
        <p:spPr>
          <a:xfrm>
            <a:off x="6090437" y="2"/>
            <a:ext cx="6101563"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61" name="Rectangle 60">
            <a:extLst>
              <a:ext uri="{FF2B5EF4-FFF2-40B4-BE49-F238E27FC236}">
                <a16:creationId xmlns:a16="http://schemas.microsoft.com/office/drawing/2014/main" id="{E2B0B76E-1617-F940-B2AE-107D56B687D5}"/>
              </a:ext>
            </a:extLst>
          </p:cNvPr>
          <p:cNvSpPr/>
          <p:nvPr/>
        </p:nvSpPr>
        <p:spPr>
          <a:xfrm>
            <a:off x="6090437" y="2"/>
            <a:ext cx="6101563"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7" name="Text Placeholder 24">
            <a:extLst>
              <a:ext uri="{FF2B5EF4-FFF2-40B4-BE49-F238E27FC236}">
                <a16:creationId xmlns:a16="http://schemas.microsoft.com/office/drawing/2014/main" id="{C8B7B1AB-F052-F84B-83C3-F736F72791E9}"/>
              </a:ext>
            </a:extLst>
          </p:cNvPr>
          <p:cNvSpPr>
            <a:spLocks noGrp="1"/>
          </p:cNvSpPr>
          <p:nvPr>
            <p:ph type="body" sz="quarter" idx="30" hasCustomPrompt="1"/>
          </p:nvPr>
        </p:nvSpPr>
        <p:spPr>
          <a:xfrm>
            <a:off x="838200" y="2580603"/>
            <a:ext cx="4390685" cy="594082"/>
          </a:xfrm>
        </p:spPr>
        <p:txBody>
          <a:bodyPr>
            <a:noAutofit/>
          </a:bodyPr>
          <a:lstStyle>
            <a:lvl1pPr marL="0" indent="0">
              <a:buNone/>
              <a:defRPr sz="1600" b="0" i="0" cap="all" spc="200" baseline="0">
                <a:latin typeface="HP Simplified Light" panose="020B0404020204020204" pitchFamily="34" charset="0"/>
              </a:defRPr>
            </a:lvl1pPr>
            <a:lvl2pPr marL="0" indent="0">
              <a:buNone/>
              <a:defRPr sz="1400"/>
            </a:lvl2pPr>
            <a:lvl3pPr marL="914126" indent="0">
              <a:buNone/>
              <a:defRPr/>
            </a:lvl3pPr>
            <a:lvl4pPr marL="1371189" indent="0">
              <a:buNone/>
              <a:defRPr/>
            </a:lvl4pPr>
            <a:lvl5pPr marL="1828251" indent="0">
              <a:buNone/>
              <a:defRPr/>
            </a:lvl5pPr>
          </a:lstStyle>
          <a:p>
            <a:pPr lvl="0"/>
            <a:r>
              <a:rPr lang="en-US"/>
              <a:t>CLICK TO EDIT STATEMENT</a:t>
            </a:r>
          </a:p>
          <a:p>
            <a:pPr lvl="1"/>
            <a:r>
              <a:rPr lang="en-US"/>
              <a:t>Return and tab for statement description </a:t>
            </a:r>
          </a:p>
        </p:txBody>
      </p:sp>
      <p:sp>
        <p:nvSpPr>
          <p:cNvPr id="12" name="Text Placeholder 4">
            <a:extLst>
              <a:ext uri="{FF2B5EF4-FFF2-40B4-BE49-F238E27FC236}">
                <a16:creationId xmlns:a16="http://schemas.microsoft.com/office/drawing/2014/main" id="{2B9584AC-4486-0D4F-8695-E507072F0352}"/>
              </a:ext>
            </a:extLst>
          </p:cNvPr>
          <p:cNvSpPr>
            <a:spLocks noGrp="1"/>
          </p:cNvSpPr>
          <p:nvPr>
            <p:ph type="body" sz="quarter" idx="20" hasCustomPrompt="1"/>
          </p:nvPr>
        </p:nvSpPr>
        <p:spPr>
          <a:xfrm>
            <a:off x="838199" y="3322340"/>
            <a:ext cx="4390685" cy="136525"/>
          </a:xfrm>
        </p:spPr>
        <p:txBody>
          <a:bodyPr tIns="0" bIns="0">
            <a:noAutofit/>
          </a:bodyPr>
          <a:lstStyle>
            <a:lvl1pPr marL="0" indent="0" algn="l">
              <a:lnSpc>
                <a:spcPct val="100000"/>
              </a:lnSpc>
              <a:spcBef>
                <a:spcPts val="0"/>
              </a:spcBef>
              <a:spcAft>
                <a:spcPts val="1400"/>
              </a:spcAft>
              <a:buNone/>
              <a:defRPr sz="1200" b="0" i="0" cap="all" spc="200" baseline="0">
                <a:solidFill>
                  <a:schemeClr val="accent1"/>
                </a:solidFill>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 Stat callout </a:t>
            </a:r>
          </a:p>
        </p:txBody>
      </p:sp>
      <p:sp>
        <p:nvSpPr>
          <p:cNvPr id="10" name="Text Placeholder 4">
            <a:extLst>
              <a:ext uri="{FF2B5EF4-FFF2-40B4-BE49-F238E27FC236}">
                <a16:creationId xmlns:a16="http://schemas.microsoft.com/office/drawing/2014/main" id="{E5E78BE0-A36D-CB47-9919-33C9A8AED2D9}"/>
              </a:ext>
            </a:extLst>
          </p:cNvPr>
          <p:cNvSpPr>
            <a:spLocks noGrp="1"/>
          </p:cNvSpPr>
          <p:nvPr>
            <p:ph type="body" sz="quarter" idx="16" hasCustomPrompt="1"/>
          </p:nvPr>
        </p:nvSpPr>
        <p:spPr>
          <a:xfrm>
            <a:off x="838200" y="3571779"/>
            <a:ext cx="4390685" cy="269323"/>
          </a:xfrm>
        </p:spPr>
        <p:txBody>
          <a:bodyPr tIns="0" bIns="0">
            <a:noAutofit/>
          </a:bodyPr>
          <a:lstStyle>
            <a:lvl1pPr marL="0" indent="0" algn="l">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add stat description</a:t>
            </a:r>
          </a:p>
        </p:txBody>
      </p:sp>
      <p:sp>
        <p:nvSpPr>
          <p:cNvPr id="42" name="Text Placeholder 4">
            <a:extLst>
              <a:ext uri="{FF2B5EF4-FFF2-40B4-BE49-F238E27FC236}">
                <a16:creationId xmlns:a16="http://schemas.microsoft.com/office/drawing/2014/main" id="{7EF3D707-75C3-A446-8602-D228D136DAB5}"/>
              </a:ext>
            </a:extLst>
          </p:cNvPr>
          <p:cNvSpPr>
            <a:spLocks noGrp="1"/>
          </p:cNvSpPr>
          <p:nvPr>
            <p:ph type="body" sz="quarter" idx="23" hasCustomPrompt="1"/>
          </p:nvPr>
        </p:nvSpPr>
        <p:spPr>
          <a:xfrm>
            <a:off x="838199" y="3968292"/>
            <a:ext cx="4390685" cy="136525"/>
          </a:xfrm>
        </p:spPr>
        <p:txBody>
          <a:bodyPr tIns="0" bIns="0">
            <a:noAutofit/>
          </a:bodyPr>
          <a:lstStyle>
            <a:lvl1pPr marL="0" indent="0" algn="l">
              <a:lnSpc>
                <a:spcPct val="100000"/>
              </a:lnSpc>
              <a:spcBef>
                <a:spcPts val="0"/>
              </a:spcBef>
              <a:spcAft>
                <a:spcPts val="1400"/>
              </a:spcAft>
              <a:buNone/>
              <a:defRPr sz="1200" b="0" i="0" cap="all" spc="200" baseline="0">
                <a:solidFill>
                  <a:schemeClr val="accent1"/>
                </a:solidFill>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 Stat callout </a:t>
            </a:r>
          </a:p>
        </p:txBody>
      </p:sp>
      <p:sp>
        <p:nvSpPr>
          <p:cNvPr id="3" name="Rectangle 2">
            <a:extLst>
              <a:ext uri="{FF2B5EF4-FFF2-40B4-BE49-F238E27FC236}">
                <a16:creationId xmlns:a16="http://schemas.microsoft.com/office/drawing/2014/main" id="{28D41075-7265-7645-AD4E-7F64492FAD2C}"/>
              </a:ext>
            </a:extLst>
          </p:cNvPr>
          <p:cNvSpPr/>
          <p:nvPr/>
        </p:nvSpPr>
        <p:spPr>
          <a:xfrm>
            <a:off x="384116" y="386003"/>
            <a:ext cx="2023888" cy="2018911"/>
          </a:xfrm>
          <a:prstGeom prst="rect">
            <a:avLst/>
          </a:pr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6" name="Picture Placeholder 5">
            <a:extLst>
              <a:ext uri="{FF2B5EF4-FFF2-40B4-BE49-F238E27FC236}">
                <a16:creationId xmlns:a16="http://schemas.microsoft.com/office/drawing/2014/main" id="{04A1BE96-7683-EA4D-A13E-5F6AC4744E3B}"/>
              </a:ext>
            </a:extLst>
          </p:cNvPr>
          <p:cNvSpPr>
            <a:spLocks noGrp="1"/>
          </p:cNvSpPr>
          <p:nvPr>
            <p:ph type="pic" sz="quarter" idx="10" hasCustomPrompt="1"/>
          </p:nvPr>
        </p:nvSpPr>
        <p:spPr>
          <a:xfrm>
            <a:off x="6096000" y="0"/>
            <a:ext cx="6096001" cy="6858000"/>
          </a:xfrm>
          <a:noFill/>
        </p:spPr>
        <p:txBody>
          <a:bodyPr/>
          <a:lstStyle>
            <a:lvl1pPr marL="0" indent="0">
              <a:buNone/>
              <a:defRPr>
                <a:solidFill>
                  <a:schemeClr val="bg1"/>
                </a:solidFill>
              </a:defRPr>
            </a:lvl1pPr>
          </a:lstStyle>
          <a:p>
            <a:r>
              <a:rPr lang="en-US"/>
              <a:t>Click to add picture</a:t>
            </a:r>
          </a:p>
        </p:txBody>
      </p:sp>
      <p:sp>
        <p:nvSpPr>
          <p:cNvPr id="11" name="Footer Placeholder 4">
            <a:extLst>
              <a:ext uri="{FF2B5EF4-FFF2-40B4-BE49-F238E27FC236}">
                <a16:creationId xmlns:a16="http://schemas.microsoft.com/office/drawing/2014/main" id="{E2E1AB6E-472F-6247-B77E-706A01B3E55C}"/>
              </a:ext>
            </a:extLst>
          </p:cNvPr>
          <p:cNvSpPr>
            <a:spLocks noGrp="1"/>
          </p:cNvSpPr>
          <p:nvPr>
            <p:ph type="ftr" sz="quarter" idx="3"/>
          </p:nvPr>
        </p:nvSpPr>
        <p:spPr>
          <a:xfrm>
            <a:off x="447830" y="6512312"/>
            <a:ext cx="4722904" cy="167268"/>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HP and Partner internal training purposes only. </a:t>
            </a:r>
            <a:r>
              <a:rPr lang="en-US">
                <a:solidFill>
                  <a:prstClr val="black">
                    <a:lumMod val="75000"/>
                    <a:lumOff val="25000"/>
                  </a:prstClr>
                </a:solidFill>
                <a:latin typeface="HP Simplified Light"/>
              </a:rPr>
              <a:t>© 2021  HP Development </a:t>
            </a:r>
            <a:br>
              <a:rPr lang="en-US">
                <a:solidFill>
                  <a:prstClr val="black">
                    <a:lumMod val="75000"/>
                    <a:lumOff val="25000"/>
                  </a:prstClr>
                </a:solidFill>
                <a:latin typeface="HP Simplified Light"/>
              </a:rPr>
            </a:br>
            <a:r>
              <a:rPr lang="en-US">
                <a:solidFill>
                  <a:prstClr val="black">
                    <a:lumMod val="75000"/>
                    <a:lumOff val="25000"/>
                  </a:prstClr>
                </a:solidFill>
                <a:latin typeface="HP Simplified Light"/>
              </a:rPr>
              <a:t>Company, L.P. The information contained herein is subject to change without notice. </a:t>
            </a:r>
          </a:p>
        </p:txBody>
      </p:sp>
      <p:sp>
        <p:nvSpPr>
          <p:cNvPr id="7" name="Picture Placeholder 16">
            <a:extLst>
              <a:ext uri="{FF2B5EF4-FFF2-40B4-BE49-F238E27FC236}">
                <a16:creationId xmlns:a16="http://schemas.microsoft.com/office/drawing/2014/main" id="{08C6B0A8-D6EA-D040-A00A-563064E091EB}"/>
              </a:ext>
            </a:extLst>
          </p:cNvPr>
          <p:cNvSpPr>
            <a:spLocks noGrp="1"/>
          </p:cNvSpPr>
          <p:nvPr>
            <p:ph type="pic" sz="quarter" idx="13" hasCustomPrompt="1"/>
          </p:nvPr>
        </p:nvSpPr>
        <p:spPr>
          <a:xfrm>
            <a:off x="11429561" y="6345665"/>
            <a:ext cx="313073" cy="31307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  </a:t>
            </a:r>
          </a:p>
        </p:txBody>
      </p:sp>
      <p:sp>
        <p:nvSpPr>
          <p:cNvPr id="41" name="Text Placeholder 4">
            <a:extLst>
              <a:ext uri="{FF2B5EF4-FFF2-40B4-BE49-F238E27FC236}">
                <a16:creationId xmlns:a16="http://schemas.microsoft.com/office/drawing/2014/main" id="{AD4017A5-63B8-D64D-B950-6A43E738483D}"/>
              </a:ext>
            </a:extLst>
          </p:cNvPr>
          <p:cNvSpPr>
            <a:spLocks noGrp="1"/>
          </p:cNvSpPr>
          <p:nvPr>
            <p:ph type="body" sz="quarter" idx="22" hasCustomPrompt="1"/>
          </p:nvPr>
        </p:nvSpPr>
        <p:spPr>
          <a:xfrm>
            <a:off x="838200" y="4217731"/>
            <a:ext cx="4390685" cy="269323"/>
          </a:xfrm>
        </p:spPr>
        <p:txBody>
          <a:bodyPr tIns="0" bIns="0">
            <a:noAutofit/>
          </a:bodyPr>
          <a:lstStyle>
            <a:lvl1pPr marL="0" indent="0" algn="l">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add stat description</a:t>
            </a:r>
          </a:p>
        </p:txBody>
      </p:sp>
      <p:sp>
        <p:nvSpPr>
          <p:cNvPr id="39" name="Picture Placeholder 24">
            <a:extLst>
              <a:ext uri="{FF2B5EF4-FFF2-40B4-BE49-F238E27FC236}">
                <a16:creationId xmlns:a16="http://schemas.microsoft.com/office/drawing/2014/main" id="{2ABA6E19-E7C7-E443-9CEC-ED7EC525A591}"/>
              </a:ext>
            </a:extLst>
          </p:cNvPr>
          <p:cNvSpPr>
            <a:spLocks noGrp="1"/>
          </p:cNvSpPr>
          <p:nvPr>
            <p:ph type="pic" sz="quarter" idx="12" hasCustomPrompt="1"/>
          </p:nvPr>
        </p:nvSpPr>
        <p:spPr>
          <a:xfrm>
            <a:off x="838199" y="4718704"/>
            <a:ext cx="712724" cy="712724"/>
          </a:xfrm>
          <a:noFill/>
        </p:spPr>
        <p:txBody>
          <a:bodyPr>
            <a:normAutofit/>
          </a:bodyPr>
          <a:lstStyle>
            <a:lvl1pPr marL="0" indent="0" algn="ctr">
              <a:buNone/>
              <a:defRPr sz="1000"/>
            </a:lvl1pPr>
          </a:lstStyle>
          <a:p>
            <a:r>
              <a:rPr lang="en-US"/>
              <a:t>Add Icon</a:t>
            </a:r>
          </a:p>
        </p:txBody>
      </p:sp>
      <p:sp>
        <p:nvSpPr>
          <p:cNvPr id="49" name="Text Placeholder 4">
            <a:extLst>
              <a:ext uri="{FF2B5EF4-FFF2-40B4-BE49-F238E27FC236}">
                <a16:creationId xmlns:a16="http://schemas.microsoft.com/office/drawing/2014/main" id="{EA744E41-5A3B-5E48-AF66-18621044E66F}"/>
              </a:ext>
            </a:extLst>
          </p:cNvPr>
          <p:cNvSpPr>
            <a:spLocks noGrp="1"/>
          </p:cNvSpPr>
          <p:nvPr>
            <p:ph type="body" sz="quarter" idx="31" hasCustomPrompt="1"/>
          </p:nvPr>
        </p:nvSpPr>
        <p:spPr>
          <a:xfrm>
            <a:off x="838200" y="5740471"/>
            <a:ext cx="1976723" cy="481046"/>
          </a:xfrm>
        </p:spPr>
        <p:txBody>
          <a:bodyPr tIns="0" bIns="0">
            <a:noAutofit/>
          </a:bodyPr>
          <a:lstStyle>
            <a:lvl1pPr marL="0" indent="0" algn="l">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add description of the icon above</a:t>
            </a:r>
          </a:p>
        </p:txBody>
      </p:sp>
      <p:sp>
        <p:nvSpPr>
          <p:cNvPr id="50" name="Text Placeholder 4">
            <a:extLst>
              <a:ext uri="{FF2B5EF4-FFF2-40B4-BE49-F238E27FC236}">
                <a16:creationId xmlns:a16="http://schemas.microsoft.com/office/drawing/2014/main" id="{EB7DE11C-6218-CF41-8496-03B589D5341F}"/>
              </a:ext>
            </a:extLst>
          </p:cNvPr>
          <p:cNvSpPr>
            <a:spLocks noGrp="1"/>
          </p:cNvSpPr>
          <p:nvPr>
            <p:ph type="body" sz="quarter" idx="32" hasCustomPrompt="1"/>
          </p:nvPr>
        </p:nvSpPr>
        <p:spPr>
          <a:xfrm>
            <a:off x="838199" y="5491034"/>
            <a:ext cx="1976723" cy="136525"/>
          </a:xfrm>
        </p:spPr>
        <p:txBody>
          <a:bodyPr tIns="0" bIns="0">
            <a:noAutofit/>
          </a:bodyPr>
          <a:lstStyle>
            <a:lvl1pPr marL="0" indent="0" algn="l">
              <a:lnSpc>
                <a:spcPct val="100000"/>
              </a:lnSpc>
              <a:spcBef>
                <a:spcPts val="0"/>
              </a:spcBef>
              <a:spcAft>
                <a:spcPts val="1400"/>
              </a:spcAft>
              <a:buNone/>
              <a:defRPr sz="1200" b="0" i="0" cap="all" spc="200" baseline="0">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ICON LABEL 01</a:t>
            </a:r>
          </a:p>
        </p:txBody>
      </p:sp>
      <p:sp>
        <p:nvSpPr>
          <p:cNvPr id="51" name="Text Placeholder 4">
            <a:extLst>
              <a:ext uri="{FF2B5EF4-FFF2-40B4-BE49-F238E27FC236}">
                <a16:creationId xmlns:a16="http://schemas.microsoft.com/office/drawing/2014/main" id="{DAD92F04-0771-D942-A703-8C5A72E1B5B1}"/>
              </a:ext>
            </a:extLst>
          </p:cNvPr>
          <p:cNvSpPr>
            <a:spLocks noGrp="1"/>
          </p:cNvSpPr>
          <p:nvPr>
            <p:ph type="body" sz="quarter" idx="33" hasCustomPrompt="1"/>
          </p:nvPr>
        </p:nvSpPr>
        <p:spPr>
          <a:xfrm>
            <a:off x="3035960" y="5740471"/>
            <a:ext cx="1976723" cy="481046"/>
          </a:xfrm>
        </p:spPr>
        <p:txBody>
          <a:bodyPr tIns="0" bIns="0">
            <a:noAutofit/>
          </a:bodyPr>
          <a:lstStyle>
            <a:lvl1pPr marL="0" indent="0" algn="l">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add description of the icon above</a:t>
            </a:r>
          </a:p>
        </p:txBody>
      </p:sp>
      <p:sp>
        <p:nvSpPr>
          <p:cNvPr id="52" name="Text Placeholder 4">
            <a:extLst>
              <a:ext uri="{FF2B5EF4-FFF2-40B4-BE49-F238E27FC236}">
                <a16:creationId xmlns:a16="http://schemas.microsoft.com/office/drawing/2014/main" id="{BE921B0E-2CE4-B343-807F-0A2E47022053}"/>
              </a:ext>
            </a:extLst>
          </p:cNvPr>
          <p:cNvSpPr>
            <a:spLocks noGrp="1"/>
          </p:cNvSpPr>
          <p:nvPr>
            <p:ph type="body" sz="quarter" idx="34" hasCustomPrompt="1"/>
          </p:nvPr>
        </p:nvSpPr>
        <p:spPr>
          <a:xfrm>
            <a:off x="3035958" y="5491034"/>
            <a:ext cx="1976723" cy="136525"/>
          </a:xfrm>
        </p:spPr>
        <p:txBody>
          <a:bodyPr tIns="0" bIns="0">
            <a:noAutofit/>
          </a:bodyPr>
          <a:lstStyle>
            <a:lvl1pPr marL="0" indent="0" algn="l">
              <a:lnSpc>
                <a:spcPct val="100000"/>
              </a:lnSpc>
              <a:spcBef>
                <a:spcPts val="0"/>
              </a:spcBef>
              <a:spcAft>
                <a:spcPts val="1400"/>
              </a:spcAft>
              <a:buNone/>
              <a:defRPr sz="1200" b="0" i="0" cap="all" spc="200" baseline="0">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ICON LABEL 01</a:t>
            </a:r>
          </a:p>
        </p:txBody>
      </p:sp>
      <p:sp>
        <p:nvSpPr>
          <p:cNvPr id="53" name="Picture Placeholder 24">
            <a:extLst>
              <a:ext uri="{FF2B5EF4-FFF2-40B4-BE49-F238E27FC236}">
                <a16:creationId xmlns:a16="http://schemas.microsoft.com/office/drawing/2014/main" id="{3B9BEBDD-553E-394A-BE6C-163B612A3F16}"/>
              </a:ext>
            </a:extLst>
          </p:cNvPr>
          <p:cNvSpPr>
            <a:spLocks noGrp="1"/>
          </p:cNvSpPr>
          <p:nvPr>
            <p:ph type="pic" sz="quarter" idx="35" hasCustomPrompt="1"/>
          </p:nvPr>
        </p:nvSpPr>
        <p:spPr>
          <a:xfrm>
            <a:off x="3016908" y="4718704"/>
            <a:ext cx="712724" cy="712724"/>
          </a:xfrm>
          <a:noFill/>
        </p:spPr>
        <p:txBody>
          <a:bodyPr>
            <a:normAutofit/>
          </a:bodyPr>
          <a:lstStyle>
            <a:lvl1pPr marL="0" indent="0" algn="ctr">
              <a:buNone/>
              <a:defRPr sz="1000"/>
            </a:lvl1pPr>
          </a:lstStyle>
          <a:p>
            <a:r>
              <a:rPr lang="en-US"/>
              <a:t>Add Icon</a:t>
            </a:r>
          </a:p>
        </p:txBody>
      </p:sp>
      <p:sp>
        <p:nvSpPr>
          <p:cNvPr id="55" name="Text Placeholder 4">
            <a:extLst>
              <a:ext uri="{FF2B5EF4-FFF2-40B4-BE49-F238E27FC236}">
                <a16:creationId xmlns:a16="http://schemas.microsoft.com/office/drawing/2014/main" id="{DD59E157-1F32-EE40-B194-4EB751EF8448}"/>
              </a:ext>
            </a:extLst>
          </p:cNvPr>
          <p:cNvSpPr>
            <a:spLocks noGrp="1"/>
          </p:cNvSpPr>
          <p:nvPr>
            <p:ph type="body" sz="quarter" idx="25" hasCustomPrompt="1"/>
          </p:nvPr>
        </p:nvSpPr>
        <p:spPr>
          <a:xfrm>
            <a:off x="5533485" y="1553153"/>
            <a:ext cx="4336749" cy="4333299"/>
          </a:xfrm>
          <a:ln w="63500">
            <a:solidFill>
              <a:schemeClr val="bg2"/>
            </a:solidFill>
            <a:miter lim="800000"/>
          </a:ln>
        </p:spPr>
        <p:txBody>
          <a:bodyPr>
            <a:noAutofit/>
          </a:bodyPr>
          <a:lstStyle>
            <a:lvl1pPr marL="0" indent="0">
              <a:buNone/>
              <a:defRPr/>
            </a:lvl1pPr>
          </a:lstStyle>
          <a:p>
            <a:pPr lvl="0"/>
            <a:r>
              <a:rPr lang="en-US"/>
              <a:t>  </a:t>
            </a:r>
          </a:p>
        </p:txBody>
      </p:sp>
      <p:sp>
        <p:nvSpPr>
          <p:cNvPr id="60" name="Picture Placeholder 3">
            <a:extLst>
              <a:ext uri="{FF2B5EF4-FFF2-40B4-BE49-F238E27FC236}">
                <a16:creationId xmlns:a16="http://schemas.microsoft.com/office/drawing/2014/main" id="{B52A3A40-3899-C24A-B419-DFC43158E576}"/>
              </a:ext>
            </a:extLst>
          </p:cNvPr>
          <p:cNvSpPr>
            <a:spLocks noGrp="1"/>
          </p:cNvSpPr>
          <p:nvPr>
            <p:ph type="pic" sz="quarter" idx="27" hasCustomPrompt="1"/>
          </p:nvPr>
        </p:nvSpPr>
        <p:spPr>
          <a:xfrm>
            <a:off x="5698007" y="1395458"/>
            <a:ext cx="5604509" cy="4807753"/>
          </a:xfrm>
        </p:spPr>
        <p:txBody>
          <a:bodyPr/>
          <a:lstStyle>
            <a:lvl1pPr marL="0" indent="0" algn="ctr">
              <a:buNone/>
              <a:defRPr>
                <a:solidFill>
                  <a:schemeClr val="bg1"/>
                </a:solidFill>
              </a:defRPr>
            </a:lvl1pPr>
          </a:lstStyle>
          <a:p>
            <a:br>
              <a:rPr lang="en-US"/>
            </a:br>
            <a:br>
              <a:rPr lang="en-US"/>
            </a:br>
            <a:br>
              <a:rPr lang="en-US"/>
            </a:br>
            <a:br>
              <a:rPr lang="en-US"/>
            </a:br>
            <a:br>
              <a:rPr lang="en-US"/>
            </a:br>
            <a:r>
              <a:rPr lang="en-US"/>
              <a:t>Click icon to add product shot</a:t>
            </a:r>
          </a:p>
        </p:txBody>
      </p:sp>
      <p:sp>
        <p:nvSpPr>
          <p:cNvPr id="25" name="Rectangle 24">
            <a:extLst>
              <a:ext uri="{FF2B5EF4-FFF2-40B4-BE49-F238E27FC236}">
                <a16:creationId xmlns:a16="http://schemas.microsoft.com/office/drawing/2014/main" id="{C9E94640-4576-E242-A151-265BF6E3EB5B}"/>
              </a:ext>
            </a:extLst>
          </p:cNvPr>
          <p:cNvSpPr/>
          <p:nvPr userDrawn="1"/>
        </p:nvSpPr>
        <p:spPr>
          <a:xfrm>
            <a:off x="384116" y="386003"/>
            <a:ext cx="2023888" cy="2018911"/>
          </a:xfrm>
          <a:prstGeom prst="rect">
            <a:avLst/>
          </a:pr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2" name="Title 1">
            <a:extLst>
              <a:ext uri="{FF2B5EF4-FFF2-40B4-BE49-F238E27FC236}">
                <a16:creationId xmlns:a16="http://schemas.microsoft.com/office/drawing/2014/main" id="{4BA09D0A-4322-B840-AF44-46894B7E5EE9}"/>
              </a:ext>
            </a:extLst>
          </p:cNvPr>
          <p:cNvSpPr>
            <a:spLocks noGrp="1"/>
          </p:cNvSpPr>
          <p:nvPr>
            <p:ph type="title" hasCustomPrompt="1"/>
          </p:nvPr>
        </p:nvSpPr>
        <p:spPr>
          <a:xfrm>
            <a:off x="838201" y="768240"/>
            <a:ext cx="4386547" cy="1325563"/>
          </a:xfrm>
          <a:solidFill>
            <a:schemeClr val="bg1"/>
          </a:solidFill>
        </p:spPr>
        <p:txBody>
          <a:bodyPr>
            <a:noAutofit/>
          </a:bodyPr>
          <a:lstStyle>
            <a:lvl1pPr>
              <a:defRPr sz="3599" cap="all" spc="300" baseline="0"/>
            </a:lvl1pPr>
          </a:lstStyle>
          <a:p>
            <a:r>
              <a:rPr lang="en-US"/>
              <a:t>CLICK TO EDIT MASTER TITLE</a:t>
            </a:r>
          </a:p>
        </p:txBody>
      </p:sp>
      <p:sp>
        <p:nvSpPr>
          <p:cNvPr id="26" name="Text Placeholder 9">
            <a:extLst>
              <a:ext uri="{FF2B5EF4-FFF2-40B4-BE49-F238E27FC236}">
                <a16:creationId xmlns:a16="http://schemas.microsoft.com/office/drawing/2014/main" id="{30939358-0D6B-9F4F-B183-5F14C7E3F460}"/>
              </a:ext>
            </a:extLst>
          </p:cNvPr>
          <p:cNvSpPr>
            <a:spLocks noGrp="1"/>
          </p:cNvSpPr>
          <p:nvPr>
            <p:ph type="body" sz="quarter" idx="41" hasCustomPrompt="1"/>
          </p:nvPr>
        </p:nvSpPr>
        <p:spPr>
          <a:xfrm>
            <a:off x="10662435" y="1553151"/>
            <a:ext cx="1280160" cy="1280160"/>
          </a:xfrm>
          <a:prstGeom prst="ellipse">
            <a:avLst/>
          </a:prstGeom>
          <a:solidFill>
            <a:schemeClr val="accent1"/>
          </a:solidFill>
        </p:spPr>
        <p:txBody>
          <a:bodyPr anchor="ctr">
            <a:normAutofit/>
          </a:bodyPr>
          <a:lstStyle>
            <a:lvl1pPr algn="ctr">
              <a:defRPr sz="1400"/>
            </a:lvl1pPr>
          </a:lstStyle>
          <a:p>
            <a:pPr lvl="0"/>
            <a:r>
              <a:rPr lang="en-US"/>
              <a:t> </a:t>
            </a:r>
          </a:p>
        </p:txBody>
      </p:sp>
      <p:sp>
        <p:nvSpPr>
          <p:cNvPr id="27" name="Text Placeholder 22">
            <a:extLst>
              <a:ext uri="{FF2B5EF4-FFF2-40B4-BE49-F238E27FC236}">
                <a16:creationId xmlns:a16="http://schemas.microsoft.com/office/drawing/2014/main" id="{B637126D-A24B-D44C-8772-D3F7D2DF0E19}"/>
              </a:ext>
            </a:extLst>
          </p:cNvPr>
          <p:cNvSpPr>
            <a:spLocks noGrp="1"/>
          </p:cNvSpPr>
          <p:nvPr>
            <p:ph type="body" sz="quarter" idx="29" hasCustomPrompt="1"/>
          </p:nvPr>
        </p:nvSpPr>
        <p:spPr>
          <a:xfrm>
            <a:off x="10662435" y="1918594"/>
            <a:ext cx="1280160" cy="549275"/>
          </a:xfrm>
        </p:spPr>
        <p:txBody>
          <a:bodyPr anchor="ctr" anchorCtr="0">
            <a:noAutofit/>
          </a:bodyPr>
          <a:lstStyle>
            <a:lvl1pPr marL="0" indent="0" algn="ctr">
              <a:buNone/>
              <a:defRPr sz="1200" b="0" i="0" cap="all" spc="200" baseline="0">
                <a:solidFill>
                  <a:schemeClr val="bg1"/>
                </a:solidFill>
                <a:latin typeface="HP Simplified" panose="020B0604020204020204" pitchFamily="34" charset="0"/>
              </a:defRPr>
            </a:lvl1pPr>
          </a:lstStyle>
          <a:p>
            <a:pPr lvl="0"/>
            <a:r>
              <a:rPr lang="en-US"/>
              <a:t>Click to type callout</a:t>
            </a:r>
          </a:p>
        </p:txBody>
      </p:sp>
    </p:spTree>
    <p:extLst>
      <p:ext uri="{BB962C8B-B14F-4D97-AF65-F5344CB8AC3E}">
        <p14:creationId xmlns:p14="http://schemas.microsoft.com/office/powerpoint/2010/main" val="212151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plit Content - Icons and Image">
    <p:spTree>
      <p:nvGrpSpPr>
        <p:cNvPr id="1" name=""/>
        <p:cNvGrpSpPr/>
        <p:nvPr/>
      </p:nvGrpSpPr>
      <p:grpSpPr>
        <a:xfrm>
          <a:off x="0" y="0"/>
          <a:ext cx="0" cy="0"/>
          <a:chOff x="0" y="0"/>
          <a:chExt cx="0" cy="0"/>
        </a:xfrm>
      </p:grpSpPr>
      <p:sp>
        <p:nvSpPr>
          <p:cNvPr id="41" name="Picture Placeholder 24">
            <a:extLst>
              <a:ext uri="{FF2B5EF4-FFF2-40B4-BE49-F238E27FC236}">
                <a16:creationId xmlns:a16="http://schemas.microsoft.com/office/drawing/2014/main" id="{536C1B79-686D-314A-A99C-E1BD2164C92B}"/>
              </a:ext>
            </a:extLst>
          </p:cNvPr>
          <p:cNvSpPr>
            <a:spLocks noGrp="1"/>
          </p:cNvSpPr>
          <p:nvPr>
            <p:ph type="pic" sz="quarter" idx="42" hasCustomPrompt="1"/>
          </p:nvPr>
        </p:nvSpPr>
        <p:spPr>
          <a:xfrm>
            <a:off x="3100945" y="1852631"/>
            <a:ext cx="712724" cy="712724"/>
          </a:xfrm>
          <a:noFill/>
        </p:spPr>
        <p:txBody>
          <a:bodyPr>
            <a:normAutofit/>
          </a:bodyPr>
          <a:lstStyle>
            <a:lvl1pPr marL="0" indent="0" algn="ctr">
              <a:buNone/>
              <a:defRPr sz="1000"/>
            </a:lvl1pPr>
          </a:lstStyle>
          <a:p>
            <a:r>
              <a:rPr lang="en-US"/>
              <a:t>Add Icon</a:t>
            </a:r>
          </a:p>
        </p:txBody>
      </p:sp>
      <p:sp>
        <p:nvSpPr>
          <p:cNvPr id="19" name="Picture Placeholder 24">
            <a:extLst>
              <a:ext uri="{FF2B5EF4-FFF2-40B4-BE49-F238E27FC236}">
                <a16:creationId xmlns:a16="http://schemas.microsoft.com/office/drawing/2014/main" id="{31F64794-35E1-9643-AF0B-37990EB6CB77}"/>
              </a:ext>
            </a:extLst>
          </p:cNvPr>
          <p:cNvSpPr>
            <a:spLocks noGrp="1"/>
          </p:cNvSpPr>
          <p:nvPr>
            <p:ph type="pic" sz="quarter" idx="36" hasCustomPrompt="1"/>
          </p:nvPr>
        </p:nvSpPr>
        <p:spPr>
          <a:xfrm>
            <a:off x="639099" y="4071255"/>
            <a:ext cx="712724" cy="712724"/>
          </a:xfrm>
          <a:noFill/>
        </p:spPr>
        <p:txBody>
          <a:bodyPr>
            <a:normAutofit/>
          </a:bodyPr>
          <a:lstStyle>
            <a:lvl1pPr marL="0" indent="0" algn="ctr">
              <a:buNone/>
              <a:defRPr sz="1000"/>
            </a:lvl1pPr>
          </a:lstStyle>
          <a:p>
            <a:r>
              <a:rPr lang="en-US"/>
              <a:t>Add Icon</a:t>
            </a:r>
          </a:p>
        </p:txBody>
      </p:sp>
      <p:sp>
        <p:nvSpPr>
          <p:cNvPr id="17" name="Text Placeholder 4">
            <a:extLst>
              <a:ext uri="{FF2B5EF4-FFF2-40B4-BE49-F238E27FC236}">
                <a16:creationId xmlns:a16="http://schemas.microsoft.com/office/drawing/2014/main" id="{7BA5AEAC-3005-8F4D-88A8-9A52B0DE4EA6}"/>
              </a:ext>
            </a:extLst>
          </p:cNvPr>
          <p:cNvSpPr>
            <a:spLocks noGrp="1"/>
          </p:cNvSpPr>
          <p:nvPr>
            <p:ph type="body" sz="quarter" idx="25" hasCustomPrompt="1"/>
          </p:nvPr>
        </p:nvSpPr>
        <p:spPr>
          <a:xfrm>
            <a:off x="7189469" y="1553153"/>
            <a:ext cx="4336749" cy="4333299"/>
          </a:xfrm>
          <a:ln w="63500">
            <a:solidFill>
              <a:schemeClr val="bg2"/>
            </a:solidFill>
            <a:miter lim="800000"/>
          </a:ln>
        </p:spPr>
        <p:txBody>
          <a:bodyPr>
            <a:noAutofit/>
          </a:bodyPr>
          <a:lstStyle>
            <a:lvl1pPr marL="0" indent="0">
              <a:buNone/>
              <a:defRPr/>
            </a:lvl1pPr>
          </a:lstStyle>
          <a:p>
            <a:pPr lvl="0"/>
            <a:r>
              <a:rPr lang="en-US"/>
              <a:t>  </a:t>
            </a:r>
          </a:p>
        </p:txBody>
      </p:sp>
      <p:sp>
        <p:nvSpPr>
          <p:cNvPr id="16" name="Picture Placeholder 3">
            <a:extLst>
              <a:ext uri="{FF2B5EF4-FFF2-40B4-BE49-F238E27FC236}">
                <a16:creationId xmlns:a16="http://schemas.microsoft.com/office/drawing/2014/main" id="{8BA5700B-E25B-9D43-83E1-D7E788C1B2DF}"/>
              </a:ext>
            </a:extLst>
          </p:cNvPr>
          <p:cNvSpPr>
            <a:spLocks noGrp="1"/>
          </p:cNvSpPr>
          <p:nvPr>
            <p:ph type="pic" sz="quarter" idx="27" hasCustomPrompt="1"/>
          </p:nvPr>
        </p:nvSpPr>
        <p:spPr>
          <a:xfrm>
            <a:off x="5410201" y="1400934"/>
            <a:ext cx="5604509" cy="4807753"/>
          </a:xfrm>
        </p:spPr>
        <p:txBody>
          <a:bodyPr/>
          <a:lstStyle>
            <a:lvl1pPr marL="0" indent="0" algn="ctr">
              <a:buNone/>
              <a:defRPr>
                <a:solidFill>
                  <a:schemeClr val="tx2"/>
                </a:solidFill>
              </a:defRPr>
            </a:lvl1pPr>
          </a:lstStyle>
          <a:p>
            <a:br>
              <a:rPr lang="en-US"/>
            </a:br>
            <a:br>
              <a:rPr lang="en-US"/>
            </a:br>
            <a:br>
              <a:rPr lang="en-US"/>
            </a:br>
            <a:br>
              <a:rPr lang="en-US"/>
            </a:br>
            <a:br>
              <a:rPr lang="en-US"/>
            </a:br>
            <a:r>
              <a:rPr lang="en-US"/>
              <a:t>Click icon to add product shot</a:t>
            </a:r>
          </a:p>
        </p:txBody>
      </p:sp>
      <p:sp>
        <p:nvSpPr>
          <p:cNvPr id="9" name="Footer Placeholder 4">
            <a:extLst>
              <a:ext uri="{FF2B5EF4-FFF2-40B4-BE49-F238E27FC236}">
                <a16:creationId xmlns:a16="http://schemas.microsoft.com/office/drawing/2014/main" id="{90C96CB6-8EED-1641-963C-1C91B4B299AF}"/>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HP and Partner internal training purposes only. </a:t>
            </a:r>
            <a:r>
              <a:rPr lang="en-US">
                <a:solidFill>
                  <a:prstClr val="black">
                    <a:lumMod val="75000"/>
                    <a:lumOff val="25000"/>
                  </a:prstClr>
                </a:solidFill>
                <a:latin typeface="HP Simplified Light"/>
              </a:rPr>
              <a:t>© 2021  HP Development Company, L.P. The information contained herein is subject to change without notice. </a:t>
            </a:r>
          </a:p>
        </p:txBody>
      </p:sp>
      <p:sp>
        <p:nvSpPr>
          <p:cNvPr id="11" name="Picture Placeholder 24">
            <a:extLst>
              <a:ext uri="{FF2B5EF4-FFF2-40B4-BE49-F238E27FC236}">
                <a16:creationId xmlns:a16="http://schemas.microsoft.com/office/drawing/2014/main" id="{A00BABCB-F632-6248-87F6-AAD84B76A484}"/>
              </a:ext>
            </a:extLst>
          </p:cNvPr>
          <p:cNvSpPr>
            <a:spLocks noGrp="1"/>
          </p:cNvSpPr>
          <p:nvPr>
            <p:ph type="pic" sz="quarter" idx="12" hasCustomPrompt="1"/>
          </p:nvPr>
        </p:nvSpPr>
        <p:spPr>
          <a:xfrm>
            <a:off x="639099" y="1852631"/>
            <a:ext cx="712724" cy="712724"/>
          </a:xfrm>
          <a:noFill/>
        </p:spPr>
        <p:txBody>
          <a:bodyPr>
            <a:normAutofit/>
          </a:bodyPr>
          <a:lstStyle>
            <a:lvl1pPr marL="0" indent="0" algn="ctr">
              <a:buNone/>
              <a:defRPr sz="1000"/>
            </a:lvl1pPr>
          </a:lstStyle>
          <a:p>
            <a:r>
              <a:rPr lang="en-US"/>
              <a:t>Add Icon</a:t>
            </a:r>
          </a:p>
        </p:txBody>
      </p:sp>
      <p:sp>
        <p:nvSpPr>
          <p:cNvPr id="12" name="Text Placeholder 4">
            <a:extLst>
              <a:ext uri="{FF2B5EF4-FFF2-40B4-BE49-F238E27FC236}">
                <a16:creationId xmlns:a16="http://schemas.microsoft.com/office/drawing/2014/main" id="{4E39B995-4E8C-7C41-8199-D62514E25912}"/>
              </a:ext>
            </a:extLst>
          </p:cNvPr>
          <p:cNvSpPr>
            <a:spLocks noGrp="1"/>
          </p:cNvSpPr>
          <p:nvPr>
            <p:ph type="body" sz="quarter" idx="31" hasCustomPrompt="1"/>
          </p:nvPr>
        </p:nvSpPr>
        <p:spPr>
          <a:xfrm>
            <a:off x="639100" y="2874398"/>
            <a:ext cx="2129314" cy="481046"/>
          </a:xfrm>
        </p:spPr>
        <p:txBody>
          <a:bodyPr tIns="0" bIns="0">
            <a:noAutofit/>
          </a:bodyPr>
          <a:lstStyle>
            <a:lvl1pPr marL="0" indent="0" algn="l">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add description of the icon above</a:t>
            </a:r>
          </a:p>
        </p:txBody>
      </p:sp>
      <p:sp>
        <p:nvSpPr>
          <p:cNvPr id="13" name="Text Placeholder 4">
            <a:extLst>
              <a:ext uri="{FF2B5EF4-FFF2-40B4-BE49-F238E27FC236}">
                <a16:creationId xmlns:a16="http://schemas.microsoft.com/office/drawing/2014/main" id="{D5F22587-7FD0-774B-A02D-8D7042F90891}"/>
              </a:ext>
            </a:extLst>
          </p:cNvPr>
          <p:cNvSpPr>
            <a:spLocks noGrp="1"/>
          </p:cNvSpPr>
          <p:nvPr>
            <p:ph type="body" sz="quarter" idx="32" hasCustomPrompt="1"/>
          </p:nvPr>
        </p:nvSpPr>
        <p:spPr>
          <a:xfrm>
            <a:off x="639100" y="2624961"/>
            <a:ext cx="2129314" cy="136525"/>
          </a:xfrm>
        </p:spPr>
        <p:txBody>
          <a:bodyPr tIns="0" bIns="0">
            <a:noAutofit/>
          </a:bodyPr>
          <a:lstStyle>
            <a:lvl1pPr marL="0" indent="0" algn="l">
              <a:lnSpc>
                <a:spcPct val="100000"/>
              </a:lnSpc>
              <a:spcBef>
                <a:spcPts val="0"/>
              </a:spcBef>
              <a:spcAft>
                <a:spcPts val="1400"/>
              </a:spcAft>
              <a:buNone/>
              <a:defRPr sz="1200" b="0" i="0" cap="all" spc="200" baseline="0">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ICON LABEL 01</a:t>
            </a:r>
          </a:p>
        </p:txBody>
      </p:sp>
      <p:sp>
        <p:nvSpPr>
          <p:cNvPr id="20" name="Text Placeholder 4">
            <a:extLst>
              <a:ext uri="{FF2B5EF4-FFF2-40B4-BE49-F238E27FC236}">
                <a16:creationId xmlns:a16="http://schemas.microsoft.com/office/drawing/2014/main" id="{1978267B-258A-B440-A601-E61C70F0E62A}"/>
              </a:ext>
            </a:extLst>
          </p:cNvPr>
          <p:cNvSpPr>
            <a:spLocks noGrp="1"/>
          </p:cNvSpPr>
          <p:nvPr>
            <p:ph type="body" sz="quarter" idx="37" hasCustomPrompt="1"/>
          </p:nvPr>
        </p:nvSpPr>
        <p:spPr>
          <a:xfrm>
            <a:off x="639100" y="5093022"/>
            <a:ext cx="2129314" cy="481046"/>
          </a:xfrm>
        </p:spPr>
        <p:txBody>
          <a:bodyPr tIns="0" bIns="0">
            <a:noAutofit/>
          </a:bodyPr>
          <a:lstStyle>
            <a:lvl1pPr marL="0" indent="0" algn="l">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add description of the icon above</a:t>
            </a:r>
          </a:p>
        </p:txBody>
      </p:sp>
      <p:sp>
        <p:nvSpPr>
          <p:cNvPr id="22" name="Text Placeholder 4">
            <a:extLst>
              <a:ext uri="{FF2B5EF4-FFF2-40B4-BE49-F238E27FC236}">
                <a16:creationId xmlns:a16="http://schemas.microsoft.com/office/drawing/2014/main" id="{09CF3290-A738-224B-8B75-094FEE16BD47}"/>
              </a:ext>
            </a:extLst>
          </p:cNvPr>
          <p:cNvSpPr>
            <a:spLocks noGrp="1"/>
          </p:cNvSpPr>
          <p:nvPr>
            <p:ph type="body" sz="quarter" idx="38" hasCustomPrompt="1"/>
          </p:nvPr>
        </p:nvSpPr>
        <p:spPr>
          <a:xfrm>
            <a:off x="639100" y="4843585"/>
            <a:ext cx="2129314" cy="136525"/>
          </a:xfrm>
        </p:spPr>
        <p:txBody>
          <a:bodyPr tIns="0" bIns="0">
            <a:noAutofit/>
          </a:bodyPr>
          <a:lstStyle>
            <a:lvl1pPr marL="0" indent="0" algn="l">
              <a:lnSpc>
                <a:spcPct val="100000"/>
              </a:lnSpc>
              <a:spcBef>
                <a:spcPts val="0"/>
              </a:spcBef>
              <a:spcAft>
                <a:spcPts val="1400"/>
              </a:spcAft>
              <a:buNone/>
              <a:defRPr sz="1200" b="0" i="0" cap="all" spc="200" baseline="0">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ICON LABEL 01</a:t>
            </a:r>
          </a:p>
        </p:txBody>
      </p:sp>
      <p:sp>
        <p:nvSpPr>
          <p:cNvPr id="38" name="Right Triangle 37">
            <a:extLst>
              <a:ext uri="{FF2B5EF4-FFF2-40B4-BE49-F238E27FC236}">
                <a16:creationId xmlns:a16="http://schemas.microsoft.com/office/drawing/2014/main" id="{39010392-1950-BD4F-A198-9FBDE8E5C7F2}"/>
              </a:ext>
            </a:extLst>
          </p:cNvPr>
          <p:cNvSpPr/>
          <p:nvPr/>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39" name="Title 1">
            <a:extLst>
              <a:ext uri="{FF2B5EF4-FFF2-40B4-BE49-F238E27FC236}">
                <a16:creationId xmlns:a16="http://schemas.microsoft.com/office/drawing/2014/main" id="{8849C6B4-BC4C-9647-A03A-A78309D21A70}"/>
              </a:ext>
            </a:extLst>
          </p:cNvPr>
          <p:cNvSpPr>
            <a:spLocks noGrp="1"/>
          </p:cNvSpPr>
          <p:nvPr>
            <p:ph type="title" hasCustomPrompt="1"/>
          </p:nvPr>
        </p:nvSpPr>
        <p:spPr>
          <a:xfrm>
            <a:off x="838201" y="546654"/>
            <a:ext cx="10515600" cy="682153"/>
          </a:xfrm>
        </p:spPr>
        <p:txBody>
          <a:bodyPr>
            <a:noAutofit/>
          </a:bodyPr>
          <a:lstStyle>
            <a:lvl1pPr algn="ctr">
              <a:defRPr cap="all" baseline="0"/>
            </a:lvl1pPr>
          </a:lstStyle>
          <a:p>
            <a:r>
              <a:rPr lang="en-US"/>
              <a:t>CLICK here TO EDIT the headline</a:t>
            </a:r>
          </a:p>
        </p:txBody>
      </p:sp>
      <p:sp>
        <p:nvSpPr>
          <p:cNvPr id="42" name="Text Placeholder 4">
            <a:extLst>
              <a:ext uri="{FF2B5EF4-FFF2-40B4-BE49-F238E27FC236}">
                <a16:creationId xmlns:a16="http://schemas.microsoft.com/office/drawing/2014/main" id="{6C078537-2624-304E-8E5C-07E8E5515EF0}"/>
              </a:ext>
            </a:extLst>
          </p:cNvPr>
          <p:cNvSpPr>
            <a:spLocks noGrp="1"/>
          </p:cNvSpPr>
          <p:nvPr>
            <p:ph type="body" sz="quarter" idx="43" hasCustomPrompt="1"/>
          </p:nvPr>
        </p:nvSpPr>
        <p:spPr>
          <a:xfrm>
            <a:off x="3100946" y="2874398"/>
            <a:ext cx="2129314" cy="481046"/>
          </a:xfrm>
        </p:spPr>
        <p:txBody>
          <a:bodyPr tIns="0" bIns="0">
            <a:noAutofit/>
          </a:bodyPr>
          <a:lstStyle>
            <a:lvl1pPr marL="0" indent="0" algn="l">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add description of the icon above</a:t>
            </a:r>
          </a:p>
        </p:txBody>
      </p:sp>
      <p:sp>
        <p:nvSpPr>
          <p:cNvPr id="43" name="Text Placeholder 4">
            <a:extLst>
              <a:ext uri="{FF2B5EF4-FFF2-40B4-BE49-F238E27FC236}">
                <a16:creationId xmlns:a16="http://schemas.microsoft.com/office/drawing/2014/main" id="{55F754AC-7E7D-9B41-A258-710B77424303}"/>
              </a:ext>
            </a:extLst>
          </p:cNvPr>
          <p:cNvSpPr>
            <a:spLocks noGrp="1"/>
          </p:cNvSpPr>
          <p:nvPr>
            <p:ph type="body" sz="quarter" idx="44" hasCustomPrompt="1"/>
          </p:nvPr>
        </p:nvSpPr>
        <p:spPr>
          <a:xfrm>
            <a:off x="3100946" y="2624961"/>
            <a:ext cx="2129314" cy="136525"/>
          </a:xfrm>
        </p:spPr>
        <p:txBody>
          <a:bodyPr tIns="0" bIns="0">
            <a:noAutofit/>
          </a:bodyPr>
          <a:lstStyle>
            <a:lvl1pPr marL="0" indent="0" algn="l">
              <a:lnSpc>
                <a:spcPct val="100000"/>
              </a:lnSpc>
              <a:spcBef>
                <a:spcPts val="0"/>
              </a:spcBef>
              <a:spcAft>
                <a:spcPts val="1400"/>
              </a:spcAft>
              <a:buNone/>
              <a:defRPr sz="1200" b="0" i="0" cap="all" spc="200" baseline="0">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ICON LABEL 01</a:t>
            </a:r>
          </a:p>
        </p:txBody>
      </p:sp>
      <p:sp>
        <p:nvSpPr>
          <p:cNvPr id="44" name="Picture Placeholder 24">
            <a:extLst>
              <a:ext uri="{FF2B5EF4-FFF2-40B4-BE49-F238E27FC236}">
                <a16:creationId xmlns:a16="http://schemas.microsoft.com/office/drawing/2014/main" id="{D98FACBA-46F5-3545-B45D-E6E3716FB322}"/>
              </a:ext>
            </a:extLst>
          </p:cNvPr>
          <p:cNvSpPr>
            <a:spLocks noGrp="1"/>
          </p:cNvSpPr>
          <p:nvPr>
            <p:ph type="pic" sz="quarter" idx="45" hasCustomPrompt="1"/>
          </p:nvPr>
        </p:nvSpPr>
        <p:spPr>
          <a:xfrm>
            <a:off x="3100945" y="4071255"/>
            <a:ext cx="712724" cy="712724"/>
          </a:xfrm>
          <a:noFill/>
        </p:spPr>
        <p:txBody>
          <a:bodyPr>
            <a:normAutofit/>
          </a:bodyPr>
          <a:lstStyle>
            <a:lvl1pPr marL="0" indent="0" algn="ctr">
              <a:buNone/>
              <a:defRPr sz="1000"/>
            </a:lvl1pPr>
          </a:lstStyle>
          <a:p>
            <a:r>
              <a:rPr lang="en-US"/>
              <a:t>Add Icon</a:t>
            </a:r>
          </a:p>
        </p:txBody>
      </p:sp>
      <p:sp>
        <p:nvSpPr>
          <p:cNvPr id="45" name="Text Placeholder 4">
            <a:extLst>
              <a:ext uri="{FF2B5EF4-FFF2-40B4-BE49-F238E27FC236}">
                <a16:creationId xmlns:a16="http://schemas.microsoft.com/office/drawing/2014/main" id="{07885D98-BBEE-224A-9455-D74CAD8F313C}"/>
              </a:ext>
            </a:extLst>
          </p:cNvPr>
          <p:cNvSpPr>
            <a:spLocks noGrp="1"/>
          </p:cNvSpPr>
          <p:nvPr>
            <p:ph type="body" sz="quarter" idx="46" hasCustomPrompt="1"/>
          </p:nvPr>
        </p:nvSpPr>
        <p:spPr>
          <a:xfrm>
            <a:off x="3100946" y="5093022"/>
            <a:ext cx="2129314" cy="481046"/>
          </a:xfrm>
        </p:spPr>
        <p:txBody>
          <a:bodyPr tIns="0" bIns="0">
            <a:noAutofit/>
          </a:bodyPr>
          <a:lstStyle>
            <a:lvl1pPr marL="0" indent="0" algn="l">
              <a:lnSpc>
                <a:spcPct val="100000"/>
              </a:lnSpc>
              <a:spcBef>
                <a:spcPts val="0"/>
              </a:spcBef>
              <a:spcAft>
                <a:spcPts val="1400"/>
              </a:spcAft>
              <a:buNone/>
              <a:defRPr sz="1400"/>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Click to add description of the icon above</a:t>
            </a:r>
          </a:p>
        </p:txBody>
      </p:sp>
      <p:sp>
        <p:nvSpPr>
          <p:cNvPr id="46" name="Text Placeholder 4">
            <a:extLst>
              <a:ext uri="{FF2B5EF4-FFF2-40B4-BE49-F238E27FC236}">
                <a16:creationId xmlns:a16="http://schemas.microsoft.com/office/drawing/2014/main" id="{1935B8B4-1123-424D-80FC-F80B10BCB68F}"/>
              </a:ext>
            </a:extLst>
          </p:cNvPr>
          <p:cNvSpPr>
            <a:spLocks noGrp="1"/>
          </p:cNvSpPr>
          <p:nvPr>
            <p:ph type="body" sz="quarter" idx="47" hasCustomPrompt="1"/>
          </p:nvPr>
        </p:nvSpPr>
        <p:spPr>
          <a:xfrm>
            <a:off x="3100946" y="4843585"/>
            <a:ext cx="2129314" cy="136525"/>
          </a:xfrm>
        </p:spPr>
        <p:txBody>
          <a:bodyPr tIns="0" bIns="0">
            <a:noAutofit/>
          </a:bodyPr>
          <a:lstStyle>
            <a:lvl1pPr marL="0" indent="0" algn="l">
              <a:lnSpc>
                <a:spcPct val="100000"/>
              </a:lnSpc>
              <a:spcBef>
                <a:spcPts val="0"/>
              </a:spcBef>
              <a:spcAft>
                <a:spcPts val="1400"/>
              </a:spcAft>
              <a:buNone/>
              <a:defRPr sz="1200" b="0" i="0" cap="all" spc="200" baseline="0">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ICON LABEL 01</a:t>
            </a:r>
          </a:p>
        </p:txBody>
      </p:sp>
      <p:sp>
        <p:nvSpPr>
          <p:cNvPr id="26" name="Right Triangle 25">
            <a:extLst>
              <a:ext uri="{FF2B5EF4-FFF2-40B4-BE49-F238E27FC236}">
                <a16:creationId xmlns:a16="http://schemas.microsoft.com/office/drawing/2014/main" id="{11C9D5FA-B2A4-D04B-8661-806DB9A8C744}"/>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27" name="Text Placeholder 9">
            <a:extLst>
              <a:ext uri="{FF2B5EF4-FFF2-40B4-BE49-F238E27FC236}">
                <a16:creationId xmlns:a16="http://schemas.microsoft.com/office/drawing/2014/main" id="{5D7AB1E8-2572-F641-8419-3471B3BC2403}"/>
              </a:ext>
            </a:extLst>
          </p:cNvPr>
          <p:cNvSpPr>
            <a:spLocks noGrp="1"/>
          </p:cNvSpPr>
          <p:nvPr>
            <p:ph type="body" sz="quarter" idx="41" hasCustomPrompt="1"/>
          </p:nvPr>
        </p:nvSpPr>
        <p:spPr>
          <a:xfrm>
            <a:off x="9230470" y="4145770"/>
            <a:ext cx="1280160" cy="1280160"/>
          </a:xfrm>
          <a:prstGeom prst="ellipse">
            <a:avLst/>
          </a:prstGeom>
          <a:solidFill>
            <a:schemeClr val="accent1"/>
          </a:solidFill>
        </p:spPr>
        <p:txBody>
          <a:bodyPr anchor="ctr">
            <a:normAutofit/>
          </a:bodyPr>
          <a:lstStyle>
            <a:lvl1pPr algn="ctr">
              <a:defRPr sz="1400"/>
            </a:lvl1pPr>
          </a:lstStyle>
          <a:p>
            <a:pPr lvl="0"/>
            <a:r>
              <a:rPr lang="en-US"/>
              <a:t> </a:t>
            </a:r>
          </a:p>
        </p:txBody>
      </p:sp>
      <p:sp>
        <p:nvSpPr>
          <p:cNvPr id="28" name="Text Placeholder 22">
            <a:extLst>
              <a:ext uri="{FF2B5EF4-FFF2-40B4-BE49-F238E27FC236}">
                <a16:creationId xmlns:a16="http://schemas.microsoft.com/office/drawing/2014/main" id="{F6377EF2-242E-DF42-A5EA-48566F6CBC6B}"/>
              </a:ext>
            </a:extLst>
          </p:cNvPr>
          <p:cNvSpPr>
            <a:spLocks noGrp="1"/>
          </p:cNvSpPr>
          <p:nvPr>
            <p:ph type="body" sz="quarter" idx="29" hasCustomPrompt="1"/>
          </p:nvPr>
        </p:nvSpPr>
        <p:spPr>
          <a:xfrm>
            <a:off x="9230470" y="4511213"/>
            <a:ext cx="1280160" cy="549275"/>
          </a:xfrm>
        </p:spPr>
        <p:txBody>
          <a:bodyPr anchor="ctr" anchorCtr="0">
            <a:noAutofit/>
          </a:bodyPr>
          <a:lstStyle>
            <a:lvl1pPr marL="0" indent="0" algn="ctr">
              <a:buNone/>
              <a:defRPr sz="1200" b="0" i="0" cap="all" spc="200" baseline="0">
                <a:solidFill>
                  <a:schemeClr val="bg1"/>
                </a:solidFill>
                <a:latin typeface="HP Simplified" panose="020B0604020204020204" pitchFamily="34" charset="0"/>
              </a:defRPr>
            </a:lvl1pPr>
          </a:lstStyle>
          <a:p>
            <a:pPr lvl="0"/>
            <a:r>
              <a:rPr lang="en-US"/>
              <a:t>Click to type callout</a:t>
            </a:r>
          </a:p>
        </p:txBody>
      </p:sp>
    </p:spTree>
    <p:extLst>
      <p:ext uri="{BB962C8B-B14F-4D97-AF65-F5344CB8AC3E}">
        <p14:creationId xmlns:p14="http://schemas.microsoft.com/office/powerpoint/2010/main" val="215159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4-column W/ Icons in table">
    <p:spTree>
      <p:nvGrpSpPr>
        <p:cNvPr id="1" name=""/>
        <p:cNvGrpSpPr/>
        <p:nvPr/>
      </p:nvGrpSpPr>
      <p:grpSpPr>
        <a:xfrm>
          <a:off x="0" y="0"/>
          <a:ext cx="0" cy="0"/>
          <a:chOff x="0" y="0"/>
          <a:chExt cx="0" cy="0"/>
        </a:xfrm>
      </p:grpSpPr>
      <p:sp>
        <p:nvSpPr>
          <p:cNvPr id="23" name="Footer Placeholder 4">
            <a:extLst>
              <a:ext uri="{FF2B5EF4-FFF2-40B4-BE49-F238E27FC236}">
                <a16:creationId xmlns:a16="http://schemas.microsoft.com/office/drawing/2014/main" id="{5C5D650A-807D-DE47-942C-24CD481DAC02}"/>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HP and Partner internal training purposes only. </a:t>
            </a:r>
            <a:r>
              <a:rPr lang="en-US">
                <a:solidFill>
                  <a:prstClr val="black">
                    <a:lumMod val="75000"/>
                    <a:lumOff val="25000"/>
                  </a:prstClr>
                </a:solidFill>
                <a:latin typeface="HP Simplified Light"/>
              </a:rPr>
              <a:t>© 2021  HP Development Company, L.P. The information contained herein is subject to change without notice. </a:t>
            </a:r>
          </a:p>
        </p:txBody>
      </p:sp>
      <p:sp>
        <p:nvSpPr>
          <p:cNvPr id="24" name="Right Triangle 23">
            <a:extLst>
              <a:ext uri="{FF2B5EF4-FFF2-40B4-BE49-F238E27FC236}">
                <a16:creationId xmlns:a16="http://schemas.microsoft.com/office/drawing/2014/main" id="{2127F13C-AA42-FE43-883F-31FD23F7FA93}"/>
              </a:ext>
            </a:extLst>
          </p:cNvPr>
          <p:cNvSpPr/>
          <p:nvPr/>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25" name="Title 1">
            <a:extLst>
              <a:ext uri="{FF2B5EF4-FFF2-40B4-BE49-F238E27FC236}">
                <a16:creationId xmlns:a16="http://schemas.microsoft.com/office/drawing/2014/main" id="{357D6ADF-7C88-B643-AA3F-B3676C0A5CEC}"/>
              </a:ext>
            </a:extLst>
          </p:cNvPr>
          <p:cNvSpPr>
            <a:spLocks noGrp="1"/>
          </p:cNvSpPr>
          <p:nvPr>
            <p:ph type="title" hasCustomPrompt="1"/>
          </p:nvPr>
        </p:nvSpPr>
        <p:spPr>
          <a:xfrm>
            <a:off x="838201" y="546654"/>
            <a:ext cx="10515600" cy="682153"/>
          </a:xfrm>
        </p:spPr>
        <p:txBody>
          <a:bodyPr>
            <a:noAutofit/>
          </a:bodyPr>
          <a:lstStyle>
            <a:lvl1pPr algn="ctr">
              <a:defRPr cap="all" baseline="0"/>
            </a:lvl1pPr>
          </a:lstStyle>
          <a:p>
            <a:r>
              <a:rPr lang="en-US"/>
              <a:t>CLICK here TO EDIT the headline</a:t>
            </a:r>
          </a:p>
        </p:txBody>
      </p:sp>
      <p:sp>
        <p:nvSpPr>
          <p:cNvPr id="26" name="Text Placeholder 6">
            <a:extLst>
              <a:ext uri="{FF2B5EF4-FFF2-40B4-BE49-F238E27FC236}">
                <a16:creationId xmlns:a16="http://schemas.microsoft.com/office/drawing/2014/main" id="{107FCDA4-A995-5843-8A59-C8070646D5FC}"/>
              </a:ext>
            </a:extLst>
          </p:cNvPr>
          <p:cNvSpPr>
            <a:spLocks noGrp="1"/>
          </p:cNvSpPr>
          <p:nvPr>
            <p:ph type="body" sz="quarter" idx="10" hasCustomPrompt="1"/>
          </p:nvPr>
        </p:nvSpPr>
        <p:spPr>
          <a:xfrm>
            <a:off x="838201" y="1248536"/>
            <a:ext cx="10515600" cy="439355"/>
          </a:xfrm>
        </p:spPr>
        <p:txBody>
          <a:bodyPr>
            <a:noAutofit/>
          </a:bodyPr>
          <a:lstStyle>
            <a:lvl1pPr marL="0" indent="0" algn="ctr">
              <a:buNone/>
              <a:defRPr cap="all" spc="300" baseline="0"/>
            </a:lvl1pPr>
            <a:lvl2pPr marL="457063" indent="0" algn="ctr">
              <a:buNone/>
              <a:defRPr spc="300"/>
            </a:lvl2pPr>
            <a:lvl3pPr marL="914126" indent="0" algn="ctr">
              <a:buNone/>
              <a:defRPr spc="300"/>
            </a:lvl3pPr>
            <a:lvl4pPr marL="1371189" indent="0" algn="ctr">
              <a:buNone/>
              <a:defRPr spc="300"/>
            </a:lvl4pPr>
            <a:lvl5pPr marL="1828251" indent="0" algn="ctr">
              <a:buNone/>
              <a:defRPr spc="300"/>
            </a:lvl5pPr>
          </a:lstStyle>
          <a:p>
            <a:pPr lvl="0"/>
            <a:r>
              <a:rPr lang="en-US"/>
              <a:t>CLICK TO EDIT the subhead</a:t>
            </a:r>
          </a:p>
        </p:txBody>
      </p:sp>
      <p:sp>
        <p:nvSpPr>
          <p:cNvPr id="27" name="Picture Placeholder 24">
            <a:extLst>
              <a:ext uri="{FF2B5EF4-FFF2-40B4-BE49-F238E27FC236}">
                <a16:creationId xmlns:a16="http://schemas.microsoft.com/office/drawing/2014/main" id="{CE163D60-2665-B444-9B24-58C6B70CEDFF}"/>
              </a:ext>
            </a:extLst>
          </p:cNvPr>
          <p:cNvSpPr>
            <a:spLocks noGrp="1"/>
          </p:cNvSpPr>
          <p:nvPr>
            <p:ph type="pic" sz="quarter" idx="12" hasCustomPrompt="1"/>
          </p:nvPr>
        </p:nvSpPr>
        <p:spPr>
          <a:xfrm>
            <a:off x="838200" y="2432683"/>
            <a:ext cx="712724" cy="712724"/>
          </a:xfrm>
          <a:noFill/>
        </p:spPr>
        <p:txBody>
          <a:bodyPr>
            <a:normAutofit/>
          </a:bodyPr>
          <a:lstStyle>
            <a:lvl1pPr marL="0" indent="0" algn="ctr">
              <a:buNone/>
              <a:defRPr sz="1000"/>
            </a:lvl1pPr>
          </a:lstStyle>
          <a:p>
            <a:r>
              <a:rPr lang="en-US"/>
              <a:t>Add Icon</a:t>
            </a:r>
          </a:p>
        </p:txBody>
      </p:sp>
      <p:sp>
        <p:nvSpPr>
          <p:cNvPr id="31" name="Picture Placeholder 24">
            <a:extLst>
              <a:ext uri="{FF2B5EF4-FFF2-40B4-BE49-F238E27FC236}">
                <a16:creationId xmlns:a16="http://schemas.microsoft.com/office/drawing/2014/main" id="{42341CAF-5240-1B4F-BD33-E67F44CB05A3}"/>
              </a:ext>
            </a:extLst>
          </p:cNvPr>
          <p:cNvSpPr>
            <a:spLocks noGrp="1"/>
          </p:cNvSpPr>
          <p:nvPr>
            <p:ph type="pic" sz="quarter" idx="34" hasCustomPrompt="1"/>
          </p:nvPr>
        </p:nvSpPr>
        <p:spPr>
          <a:xfrm>
            <a:off x="3443720" y="2432683"/>
            <a:ext cx="712724" cy="712724"/>
          </a:xfrm>
          <a:noFill/>
        </p:spPr>
        <p:txBody>
          <a:bodyPr>
            <a:normAutofit/>
          </a:bodyPr>
          <a:lstStyle>
            <a:lvl1pPr marL="0" indent="0" algn="ctr">
              <a:buNone/>
              <a:defRPr sz="1000"/>
            </a:lvl1pPr>
          </a:lstStyle>
          <a:p>
            <a:r>
              <a:rPr lang="en-US"/>
              <a:t>Add Icon</a:t>
            </a:r>
          </a:p>
        </p:txBody>
      </p:sp>
      <p:sp>
        <p:nvSpPr>
          <p:cNvPr id="35" name="Picture Placeholder 24">
            <a:extLst>
              <a:ext uri="{FF2B5EF4-FFF2-40B4-BE49-F238E27FC236}">
                <a16:creationId xmlns:a16="http://schemas.microsoft.com/office/drawing/2014/main" id="{E2B6EF6D-F9DC-DB45-8FA9-0BD866C4BD32}"/>
              </a:ext>
            </a:extLst>
          </p:cNvPr>
          <p:cNvSpPr>
            <a:spLocks noGrp="1"/>
          </p:cNvSpPr>
          <p:nvPr>
            <p:ph type="pic" sz="quarter" idx="38" hasCustomPrompt="1"/>
          </p:nvPr>
        </p:nvSpPr>
        <p:spPr>
          <a:xfrm>
            <a:off x="6278359" y="2432683"/>
            <a:ext cx="712724" cy="712724"/>
          </a:xfrm>
          <a:noFill/>
        </p:spPr>
        <p:txBody>
          <a:bodyPr>
            <a:normAutofit/>
          </a:bodyPr>
          <a:lstStyle>
            <a:lvl1pPr marL="0" indent="0" algn="ctr">
              <a:buNone/>
              <a:defRPr sz="1000"/>
            </a:lvl1pPr>
          </a:lstStyle>
          <a:p>
            <a:r>
              <a:rPr lang="en-US"/>
              <a:t>Add Icon</a:t>
            </a:r>
          </a:p>
        </p:txBody>
      </p:sp>
      <p:sp>
        <p:nvSpPr>
          <p:cNvPr id="39" name="Picture Placeholder 24">
            <a:extLst>
              <a:ext uri="{FF2B5EF4-FFF2-40B4-BE49-F238E27FC236}">
                <a16:creationId xmlns:a16="http://schemas.microsoft.com/office/drawing/2014/main" id="{8ABB6A03-9BF0-364A-B19E-16286670BBC2}"/>
              </a:ext>
            </a:extLst>
          </p:cNvPr>
          <p:cNvSpPr>
            <a:spLocks noGrp="1"/>
          </p:cNvSpPr>
          <p:nvPr>
            <p:ph type="pic" sz="quarter" idx="42" hasCustomPrompt="1"/>
          </p:nvPr>
        </p:nvSpPr>
        <p:spPr>
          <a:xfrm>
            <a:off x="9112997" y="2432683"/>
            <a:ext cx="712724" cy="712724"/>
          </a:xfrm>
          <a:noFill/>
        </p:spPr>
        <p:txBody>
          <a:bodyPr>
            <a:normAutofit/>
          </a:bodyPr>
          <a:lstStyle>
            <a:lvl1pPr marL="0" indent="0" algn="ctr">
              <a:buNone/>
              <a:defRPr sz="1000"/>
            </a:lvl1pPr>
          </a:lstStyle>
          <a:p>
            <a:r>
              <a:rPr lang="en-US"/>
              <a:t>Add Icon</a:t>
            </a:r>
          </a:p>
        </p:txBody>
      </p:sp>
      <p:sp>
        <p:nvSpPr>
          <p:cNvPr id="45" name="Right Triangle 44">
            <a:extLst>
              <a:ext uri="{FF2B5EF4-FFF2-40B4-BE49-F238E27FC236}">
                <a16:creationId xmlns:a16="http://schemas.microsoft.com/office/drawing/2014/main" id="{CB02E9F4-BACB-B94B-883E-FF6C70653257}"/>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3" name="Table Placeholder 2">
            <a:extLst>
              <a:ext uri="{FF2B5EF4-FFF2-40B4-BE49-F238E27FC236}">
                <a16:creationId xmlns:a16="http://schemas.microsoft.com/office/drawing/2014/main" id="{3DB89BCD-2FCF-5B4C-86F4-6EA0706AE0E3}"/>
              </a:ext>
            </a:extLst>
          </p:cNvPr>
          <p:cNvSpPr>
            <a:spLocks noGrp="1"/>
          </p:cNvSpPr>
          <p:nvPr>
            <p:ph type="tbl" sz="quarter" idx="43"/>
          </p:nvPr>
        </p:nvSpPr>
        <p:spPr>
          <a:xfrm>
            <a:off x="838201" y="3144840"/>
            <a:ext cx="10515600" cy="2822575"/>
          </a:xfrm>
        </p:spPr>
        <p:txBody>
          <a:bodyPr/>
          <a:lstStyle/>
          <a:p>
            <a:endParaRPr lang="en-US"/>
          </a:p>
        </p:txBody>
      </p:sp>
    </p:spTree>
    <p:extLst>
      <p:ext uri="{BB962C8B-B14F-4D97-AF65-F5344CB8AC3E}">
        <p14:creationId xmlns:p14="http://schemas.microsoft.com/office/powerpoint/2010/main" val="171116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able W/ Product Images_2">
    <p:spTree>
      <p:nvGrpSpPr>
        <p:cNvPr id="1" name=""/>
        <p:cNvGrpSpPr/>
        <p:nvPr/>
      </p:nvGrpSpPr>
      <p:grpSpPr>
        <a:xfrm>
          <a:off x="0" y="0"/>
          <a:ext cx="0" cy="0"/>
          <a:chOff x="0" y="0"/>
          <a:chExt cx="0" cy="0"/>
        </a:xfrm>
      </p:grpSpPr>
      <p:sp>
        <p:nvSpPr>
          <p:cNvPr id="36" name="Text Placeholder 4">
            <a:extLst>
              <a:ext uri="{FF2B5EF4-FFF2-40B4-BE49-F238E27FC236}">
                <a16:creationId xmlns:a16="http://schemas.microsoft.com/office/drawing/2014/main" id="{7A17BBE0-4AEA-104B-815E-E7F667AE1FF9}"/>
              </a:ext>
            </a:extLst>
          </p:cNvPr>
          <p:cNvSpPr>
            <a:spLocks noGrp="1"/>
          </p:cNvSpPr>
          <p:nvPr>
            <p:ph type="body" sz="quarter" idx="52" hasCustomPrompt="1"/>
          </p:nvPr>
        </p:nvSpPr>
        <p:spPr>
          <a:xfrm>
            <a:off x="-10048" y="2011756"/>
            <a:ext cx="12202048" cy="682153"/>
          </a:xfrm>
          <a:solidFill>
            <a:schemeClr val="bg2"/>
          </a:solidFill>
        </p:spPr>
        <p:txBody>
          <a:bodyPr/>
          <a:lstStyle/>
          <a:p>
            <a:pPr lvl="0"/>
            <a:r>
              <a:rPr lang="en-US"/>
              <a:t>  </a:t>
            </a:r>
          </a:p>
        </p:txBody>
      </p:sp>
      <p:sp>
        <p:nvSpPr>
          <p:cNvPr id="4" name="Picture Placeholder 3">
            <a:extLst>
              <a:ext uri="{FF2B5EF4-FFF2-40B4-BE49-F238E27FC236}">
                <a16:creationId xmlns:a16="http://schemas.microsoft.com/office/drawing/2014/main" id="{BC9D7F34-7C90-3C4A-BE3E-1B7D0C2E2562}"/>
              </a:ext>
            </a:extLst>
          </p:cNvPr>
          <p:cNvSpPr>
            <a:spLocks noGrp="1"/>
          </p:cNvSpPr>
          <p:nvPr>
            <p:ph type="pic" sz="quarter" idx="11" hasCustomPrompt="1"/>
          </p:nvPr>
        </p:nvSpPr>
        <p:spPr>
          <a:xfrm>
            <a:off x="447830" y="1513816"/>
            <a:ext cx="1635328" cy="953639"/>
          </a:xfrm>
          <a:noFill/>
        </p:spPr>
        <p:txBody>
          <a:bodyPr>
            <a:normAutofit/>
          </a:bodyPr>
          <a:lstStyle>
            <a:lvl1pPr>
              <a:defRPr sz="1600">
                <a:solidFill>
                  <a:schemeClr val="tx2"/>
                </a:solidFill>
              </a:defRPr>
            </a:lvl1pPr>
          </a:lstStyle>
          <a:p>
            <a:r>
              <a:rPr lang="en-US"/>
              <a:t>Click to add picture</a:t>
            </a:r>
          </a:p>
        </p:txBody>
      </p:sp>
      <p:sp>
        <p:nvSpPr>
          <p:cNvPr id="8" name="Footer Placeholder 4">
            <a:extLst>
              <a:ext uri="{FF2B5EF4-FFF2-40B4-BE49-F238E27FC236}">
                <a16:creationId xmlns:a16="http://schemas.microsoft.com/office/drawing/2014/main" id="{BD0EE754-50D2-0C46-95F6-F56F52E29771}"/>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HP and Partner internal training purposes only. </a:t>
            </a:r>
            <a:r>
              <a:rPr lang="en-US">
                <a:solidFill>
                  <a:prstClr val="black">
                    <a:lumMod val="75000"/>
                    <a:lumOff val="25000"/>
                  </a:prstClr>
                </a:solidFill>
                <a:latin typeface="HP Simplified Light"/>
              </a:rPr>
              <a:t>© 2021  HP Development Company, L.P. The information contained herein is subject to change without notice. </a:t>
            </a:r>
          </a:p>
        </p:txBody>
      </p:sp>
      <p:sp>
        <p:nvSpPr>
          <p:cNvPr id="6" name="Title 1">
            <a:extLst>
              <a:ext uri="{FF2B5EF4-FFF2-40B4-BE49-F238E27FC236}">
                <a16:creationId xmlns:a16="http://schemas.microsoft.com/office/drawing/2014/main" id="{D255E17A-4A44-4A49-A1D5-4DC589A3822A}"/>
              </a:ext>
            </a:extLst>
          </p:cNvPr>
          <p:cNvSpPr>
            <a:spLocks noGrp="1"/>
          </p:cNvSpPr>
          <p:nvPr>
            <p:ph type="title" hasCustomPrompt="1"/>
          </p:nvPr>
        </p:nvSpPr>
        <p:spPr>
          <a:xfrm>
            <a:off x="838201" y="546654"/>
            <a:ext cx="10515600" cy="682153"/>
          </a:xfrm>
        </p:spPr>
        <p:txBody>
          <a:bodyPr>
            <a:noAutofit/>
          </a:bodyPr>
          <a:lstStyle>
            <a:lvl1pPr algn="ctr">
              <a:defRPr cap="all" baseline="0">
                <a:solidFill>
                  <a:schemeClr val="tx2"/>
                </a:solidFill>
              </a:defRPr>
            </a:lvl1pPr>
          </a:lstStyle>
          <a:p>
            <a:r>
              <a:rPr lang="en-US"/>
              <a:t>CLICK here TO EDIT the headline</a:t>
            </a:r>
          </a:p>
        </p:txBody>
      </p:sp>
      <p:sp>
        <p:nvSpPr>
          <p:cNvPr id="66" name="Picture Placeholder 3">
            <a:extLst>
              <a:ext uri="{FF2B5EF4-FFF2-40B4-BE49-F238E27FC236}">
                <a16:creationId xmlns:a16="http://schemas.microsoft.com/office/drawing/2014/main" id="{11351178-DFA6-D845-86D5-65D50E579AD3}"/>
              </a:ext>
            </a:extLst>
          </p:cNvPr>
          <p:cNvSpPr>
            <a:spLocks noGrp="1"/>
          </p:cNvSpPr>
          <p:nvPr>
            <p:ph type="pic" sz="quarter" idx="44" hasCustomPrompt="1"/>
          </p:nvPr>
        </p:nvSpPr>
        <p:spPr>
          <a:xfrm>
            <a:off x="2378950" y="1513816"/>
            <a:ext cx="1635328" cy="953639"/>
          </a:xfrm>
          <a:noFill/>
        </p:spPr>
        <p:txBody>
          <a:bodyPr>
            <a:normAutofit/>
          </a:bodyPr>
          <a:lstStyle>
            <a:lvl1pPr>
              <a:defRPr sz="1600">
                <a:solidFill>
                  <a:schemeClr val="tx2"/>
                </a:solidFill>
              </a:defRPr>
            </a:lvl1pPr>
          </a:lstStyle>
          <a:p>
            <a:r>
              <a:rPr lang="en-US"/>
              <a:t>Click to add picture</a:t>
            </a:r>
          </a:p>
        </p:txBody>
      </p:sp>
      <p:sp>
        <p:nvSpPr>
          <p:cNvPr id="68" name="Picture Placeholder 3">
            <a:extLst>
              <a:ext uri="{FF2B5EF4-FFF2-40B4-BE49-F238E27FC236}">
                <a16:creationId xmlns:a16="http://schemas.microsoft.com/office/drawing/2014/main" id="{F95A2BD0-CB99-F547-8102-CA6F799CD709}"/>
              </a:ext>
            </a:extLst>
          </p:cNvPr>
          <p:cNvSpPr>
            <a:spLocks noGrp="1"/>
          </p:cNvSpPr>
          <p:nvPr>
            <p:ph type="pic" sz="quarter" idx="46" hasCustomPrompt="1"/>
          </p:nvPr>
        </p:nvSpPr>
        <p:spPr>
          <a:xfrm>
            <a:off x="4310070" y="1513816"/>
            <a:ext cx="1635328" cy="953639"/>
          </a:xfrm>
          <a:noFill/>
        </p:spPr>
        <p:txBody>
          <a:bodyPr>
            <a:normAutofit/>
          </a:bodyPr>
          <a:lstStyle>
            <a:lvl1pPr>
              <a:defRPr sz="1600">
                <a:solidFill>
                  <a:schemeClr val="tx2"/>
                </a:solidFill>
              </a:defRPr>
            </a:lvl1pPr>
          </a:lstStyle>
          <a:p>
            <a:r>
              <a:rPr lang="en-US"/>
              <a:t>Click to add picture</a:t>
            </a:r>
          </a:p>
        </p:txBody>
      </p:sp>
      <p:sp>
        <p:nvSpPr>
          <p:cNvPr id="70" name="Picture Placeholder 3">
            <a:extLst>
              <a:ext uri="{FF2B5EF4-FFF2-40B4-BE49-F238E27FC236}">
                <a16:creationId xmlns:a16="http://schemas.microsoft.com/office/drawing/2014/main" id="{D43A13DE-3313-064C-A547-B42F059CAF75}"/>
              </a:ext>
            </a:extLst>
          </p:cNvPr>
          <p:cNvSpPr>
            <a:spLocks noGrp="1"/>
          </p:cNvSpPr>
          <p:nvPr>
            <p:ph type="pic" sz="quarter" idx="48" hasCustomPrompt="1"/>
          </p:nvPr>
        </p:nvSpPr>
        <p:spPr>
          <a:xfrm>
            <a:off x="8172310" y="1513816"/>
            <a:ext cx="1635328" cy="953639"/>
          </a:xfrm>
          <a:noFill/>
        </p:spPr>
        <p:txBody>
          <a:bodyPr>
            <a:normAutofit/>
          </a:bodyPr>
          <a:lstStyle>
            <a:lvl1pPr>
              <a:defRPr sz="1600">
                <a:solidFill>
                  <a:schemeClr val="tx2"/>
                </a:solidFill>
              </a:defRPr>
            </a:lvl1pPr>
          </a:lstStyle>
          <a:p>
            <a:r>
              <a:rPr lang="en-US"/>
              <a:t>Click to add picture</a:t>
            </a:r>
          </a:p>
        </p:txBody>
      </p:sp>
      <p:sp>
        <p:nvSpPr>
          <p:cNvPr id="29" name="Picture Placeholder 3">
            <a:extLst>
              <a:ext uri="{FF2B5EF4-FFF2-40B4-BE49-F238E27FC236}">
                <a16:creationId xmlns:a16="http://schemas.microsoft.com/office/drawing/2014/main" id="{2FE90D3F-153D-554B-BE14-F3FD05E09E7C}"/>
              </a:ext>
            </a:extLst>
          </p:cNvPr>
          <p:cNvSpPr>
            <a:spLocks noGrp="1"/>
          </p:cNvSpPr>
          <p:nvPr>
            <p:ph type="pic" sz="quarter" idx="49" hasCustomPrompt="1"/>
          </p:nvPr>
        </p:nvSpPr>
        <p:spPr>
          <a:xfrm>
            <a:off x="10103431" y="1513816"/>
            <a:ext cx="1635328" cy="953639"/>
          </a:xfrm>
          <a:noFill/>
        </p:spPr>
        <p:txBody>
          <a:bodyPr>
            <a:normAutofit/>
          </a:bodyPr>
          <a:lstStyle>
            <a:lvl1pPr>
              <a:defRPr sz="1600">
                <a:solidFill>
                  <a:schemeClr val="tx2"/>
                </a:solidFill>
              </a:defRPr>
            </a:lvl1pPr>
          </a:lstStyle>
          <a:p>
            <a:r>
              <a:rPr lang="en-US"/>
              <a:t>Click to add picture</a:t>
            </a:r>
          </a:p>
        </p:txBody>
      </p:sp>
      <p:sp>
        <p:nvSpPr>
          <p:cNvPr id="31" name="Picture Placeholder 3">
            <a:extLst>
              <a:ext uri="{FF2B5EF4-FFF2-40B4-BE49-F238E27FC236}">
                <a16:creationId xmlns:a16="http://schemas.microsoft.com/office/drawing/2014/main" id="{BB6D0199-2734-4642-9295-CFE6B26BC5CF}"/>
              </a:ext>
            </a:extLst>
          </p:cNvPr>
          <p:cNvSpPr>
            <a:spLocks noGrp="1"/>
          </p:cNvSpPr>
          <p:nvPr>
            <p:ph type="pic" sz="quarter" idx="50" hasCustomPrompt="1"/>
          </p:nvPr>
        </p:nvSpPr>
        <p:spPr>
          <a:xfrm>
            <a:off x="6241190" y="1513816"/>
            <a:ext cx="1635328" cy="953639"/>
          </a:xfrm>
          <a:noFill/>
        </p:spPr>
        <p:txBody>
          <a:bodyPr>
            <a:normAutofit/>
          </a:bodyPr>
          <a:lstStyle>
            <a:lvl1pPr>
              <a:defRPr sz="1600">
                <a:solidFill>
                  <a:schemeClr val="tx2"/>
                </a:solidFill>
              </a:defRPr>
            </a:lvl1pPr>
          </a:lstStyle>
          <a:p>
            <a:r>
              <a:rPr lang="en-US"/>
              <a:t>Click to add picture</a:t>
            </a:r>
          </a:p>
        </p:txBody>
      </p:sp>
      <p:sp>
        <p:nvSpPr>
          <p:cNvPr id="74" name="Right Triangle 73">
            <a:extLst>
              <a:ext uri="{FF2B5EF4-FFF2-40B4-BE49-F238E27FC236}">
                <a16:creationId xmlns:a16="http://schemas.microsoft.com/office/drawing/2014/main" id="{A3534791-51ED-7341-873F-39B150691D17}"/>
              </a:ext>
            </a:extLst>
          </p:cNvPr>
          <p:cNvSpPr/>
          <p:nvPr/>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39" name="Right Triangle 38">
            <a:extLst>
              <a:ext uri="{FF2B5EF4-FFF2-40B4-BE49-F238E27FC236}">
                <a16:creationId xmlns:a16="http://schemas.microsoft.com/office/drawing/2014/main" id="{EC8B57D1-82F5-2542-BF3C-8D1EDC9EEEA4}"/>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3" name="Table Placeholder 2">
            <a:extLst>
              <a:ext uri="{FF2B5EF4-FFF2-40B4-BE49-F238E27FC236}">
                <a16:creationId xmlns:a16="http://schemas.microsoft.com/office/drawing/2014/main" id="{291D59E4-3B9A-B54B-BC14-18917C89ED40}"/>
              </a:ext>
            </a:extLst>
          </p:cNvPr>
          <p:cNvSpPr>
            <a:spLocks noGrp="1"/>
          </p:cNvSpPr>
          <p:nvPr>
            <p:ph type="tbl" sz="quarter" idx="53" hasCustomPrompt="1"/>
          </p:nvPr>
        </p:nvSpPr>
        <p:spPr>
          <a:xfrm>
            <a:off x="-9524" y="2693988"/>
            <a:ext cx="12201525" cy="3522662"/>
          </a:xfrm>
        </p:spPr>
        <p:txBody>
          <a:bodyPr/>
          <a:lstStyle/>
          <a:p>
            <a:r>
              <a:rPr lang="en-US"/>
              <a:t>Insert table here</a:t>
            </a:r>
          </a:p>
        </p:txBody>
      </p:sp>
    </p:spTree>
    <p:extLst>
      <p:ext uri="{BB962C8B-B14F-4D97-AF65-F5344CB8AC3E}">
        <p14:creationId xmlns:p14="http://schemas.microsoft.com/office/powerpoint/2010/main" val="15406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AD3E12-B971-4828-A142-ACE7BAA1DCE9}"/>
              </a:ext>
            </a:extLst>
          </p:cNvPr>
          <p:cNvSpPr/>
          <p:nvPr userDrawn="1"/>
        </p:nvSpPr>
        <p:spPr>
          <a:xfrm>
            <a:off x="-1" y="7"/>
            <a:ext cx="7822205" cy="6856281"/>
          </a:xfrm>
          <a:prstGeom prst="rect">
            <a:avLst/>
          </a:prstGeom>
          <a:gradFill flip="none" rotWithShape="1">
            <a:gsLst>
              <a:gs pos="0">
                <a:schemeClr val="bg1">
                  <a:alpha val="0"/>
                </a:schemeClr>
              </a:gs>
              <a:gs pos="100000">
                <a:schemeClr val="bg1"/>
              </a:gs>
            </a:gsLst>
            <a:lin ang="108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7"/>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AAFBC7AF-0E1F-4BE9-BD5A-C075098C51DD}" type="datetime1">
              <a:rPr lang="en-US" smtClean="0"/>
              <a:t>6/21/2022</a:t>
            </a:fld>
            <a:endParaRPr lang="en-US"/>
          </a:p>
        </p:txBody>
      </p:sp>
      <p:sp>
        <p:nvSpPr>
          <p:cNvPr id="4" name="Footer Placeholder 3"/>
          <p:cNvSpPr>
            <a:spLocks noGrp="1"/>
          </p:cNvSpPr>
          <p:nvPr>
            <p:ph type="ftr" sz="quarter" idx="11"/>
          </p:nvPr>
        </p:nvSpPr>
        <p:spPr/>
        <p:txBody>
          <a:bodyPr/>
          <a:lstStyle/>
          <a:p>
            <a:r>
              <a:rPr lang="en-US"/>
              <a:t>©Copyright 2021 HP Development Company, L.P. The information contained herein is subject to change without notice.</a:t>
            </a:r>
          </a:p>
        </p:txBody>
      </p:sp>
      <p:sp>
        <p:nvSpPr>
          <p:cNvPr id="5" name="Slide Number Placeholder 4"/>
          <p:cNvSpPr>
            <a:spLocks noGrp="1"/>
          </p:cNvSpPr>
          <p:nvPr>
            <p:ph type="sldNum" sz="quarter" idx="12"/>
          </p:nvPr>
        </p:nvSpPr>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211842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duct Features page">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850DA7B-1EEB-954F-805C-79C9676D8935}"/>
              </a:ext>
            </a:extLst>
          </p:cNvPr>
          <p:cNvSpPr/>
          <p:nvPr userDrawn="1"/>
        </p:nvSpPr>
        <p:spPr>
          <a:xfrm>
            <a:off x="549360" y="3278045"/>
            <a:ext cx="2564015"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2" name="Rectangle 31">
            <a:extLst>
              <a:ext uri="{FF2B5EF4-FFF2-40B4-BE49-F238E27FC236}">
                <a16:creationId xmlns:a16="http://schemas.microsoft.com/office/drawing/2014/main" id="{ABB0856B-15B8-7F42-96CE-BF005ACFAB37}"/>
              </a:ext>
            </a:extLst>
          </p:cNvPr>
          <p:cNvSpPr/>
          <p:nvPr userDrawn="1"/>
        </p:nvSpPr>
        <p:spPr>
          <a:xfrm>
            <a:off x="3380789" y="3278045"/>
            <a:ext cx="2564015"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3" name="Rectangle 32">
            <a:extLst>
              <a:ext uri="{FF2B5EF4-FFF2-40B4-BE49-F238E27FC236}">
                <a16:creationId xmlns:a16="http://schemas.microsoft.com/office/drawing/2014/main" id="{965DB8D1-6EF2-5B4F-A5DD-5F8D2FD91E89}"/>
              </a:ext>
            </a:extLst>
          </p:cNvPr>
          <p:cNvSpPr/>
          <p:nvPr userDrawn="1"/>
        </p:nvSpPr>
        <p:spPr>
          <a:xfrm>
            <a:off x="9043648" y="3278045"/>
            <a:ext cx="2564015"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5" name="Rectangle 34">
            <a:extLst>
              <a:ext uri="{FF2B5EF4-FFF2-40B4-BE49-F238E27FC236}">
                <a16:creationId xmlns:a16="http://schemas.microsoft.com/office/drawing/2014/main" id="{4840709C-941E-2C4F-9C0C-CD5D35FBA05D}"/>
              </a:ext>
            </a:extLst>
          </p:cNvPr>
          <p:cNvSpPr/>
          <p:nvPr userDrawn="1"/>
        </p:nvSpPr>
        <p:spPr>
          <a:xfrm>
            <a:off x="6212218" y="3278045"/>
            <a:ext cx="2564015"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2" name="Rectangle 21">
            <a:extLst>
              <a:ext uri="{FF2B5EF4-FFF2-40B4-BE49-F238E27FC236}">
                <a16:creationId xmlns:a16="http://schemas.microsoft.com/office/drawing/2014/main" id="{D9ED40CB-CDFD-EF42-A0CD-D1B018C26308}"/>
              </a:ext>
            </a:extLst>
          </p:cNvPr>
          <p:cNvSpPr/>
          <p:nvPr/>
        </p:nvSpPr>
        <p:spPr>
          <a:xfrm>
            <a:off x="549360" y="3278045"/>
            <a:ext cx="2564015"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8" name="Rectangle 37">
            <a:extLst>
              <a:ext uri="{FF2B5EF4-FFF2-40B4-BE49-F238E27FC236}">
                <a16:creationId xmlns:a16="http://schemas.microsoft.com/office/drawing/2014/main" id="{D9BC9DBF-1E6D-4345-8289-DDF21A63B0D8}"/>
              </a:ext>
            </a:extLst>
          </p:cNvPr>
          <p:cNvSpPr/>
          <p:nvPr/>
        </p:nvSpPr>
        <p:spPr>
          <a:xfrm>
            <a:off x="3380789" y="3278045"/>
            <a:ext cx="2564015"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9" name="Rectangle 38">
            <a:extLst>
              <a:ext uri="{FF2B5EF4-FFF2-40B4-BE49-F238E27FC236}">
                <a16:creationId xmlns:a16="http://schemas.microsoft.com/office/drawing/2014/main" id="{50CD3BAF-93CA-1840-9AA7-12D5E8D15F16}"/>
              </a:ext>
            </a:extLst>
          </p:cNvPr>
          <p:cNvSpPr/>
          <p:nvPr/>
        </p:nvSpPr>
        <p:spPr>
          <a:xfrm>
            <a:off x="9043648" y="3278045"/>
            <a:ext cx="2564015"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40" name="Rectangle 39">
            <a:extLst>
              <a:ext uri="{FF2B5EF4-FFF2-40B4-BE49-F238E27FC236}">
                <a16:creationId xmlns:a16="http://schemas.microsoft.com/office/drawing/2014/main" id="{D495F19D-93B9-4249-AFA0-AF9E201ED3C8}"/>
              </a:ext>
            </a:extLst>
          </p:cNvPr>
          <p:cNvSpPr/>
          <p:nvPr/>
        </p:nvSpPr>
        <p:spPr>
          <a:xfrm>
            <a:off x="6212218" y="3278045"/>
            <a:ext cx="2564015"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Footer Placeholder 4">
            <a:extLst>
              <a:ext uri="{FF2B5EF4-FFF2-40B4-BE49-F238E27FC236}">
                <a16:creationId xmlns:a16="http://schemas.microsoft.com/office/drawing/2014/main" id="{BD0EE754-50D2-0C46-95F6-F56F52E29771}"/>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HP and Partner internal training purposes only. </a:t>
            </a:r>
            <a:r>
              <a:rPr lang="en-US">
                <a:solidFill>
                  <a:prstClr val="black">
                    <a:lumMod val="75000"/>
                    <a:lumOff val="25000"/>
                  </a:prstClr>
                </a:solidFill>
                <a:latin typeface="HP Simplified Light"/>
              </a:rPr>
              <a:t>© 2021  HP Development Company, L.P. The information contained herein is subject to change without notice. </a:t>
            </a:r>
          </a:p>
        </p:txBody>
      </p:sp>
      <p:sp>
        <p:nvSpPr>
          <p:cNvPr id="20" name="Text Placeholder 24">
            <a:extLst>
              <a:ext uri="{FF2B5EF4-FFF2-40B4-BE49-F238E27FC236}">
                <a16:creationId xmlns:a16="http://schemas.microsoft.com/office/drawing/2014/main" id="{21403A83-BA03-2C4E-B5D1-86582C16CEA8}"/>
              </a:ext>
            </a:extLst>
          </p:cNvPr>
          <p:cNvSpPr>
            <a:spLocks noGrp="1"/>
          </p:cNvSpPr>
          <p:nvPr>
            <p:ph type="body" sz="quarter" idx="30" hasCustomPrompt="1"/>
          </p:nvPr>
        </p:nvSpPr>
        <p:spPr>
          <a:xfrm>
            <a:off x="538038" y="2282999"/>
            <a:ext cx="2575337" cy="757878"/>
          </a:xfrm>
        </p:spPr>
        <p:txBody>
          <a:bodyPr anchor="t" anchorCtr="0">
            <a:noAutofit/>
          </a:bodyPr>
          <a:lstStyle>
            <a:lvl1pPr marL="0" indent="0" algn="ctr">
              <a:buNone/>
              <a:defRPr sz="1600" b="0" i="0" cap="all" spc="200" baseline="0">
                <a:latin typeface="HP Simplified Light" panose="020B0404020204020204" pitchFamily="34" charset="0"/>
              </a:defRPr>
            </a:lvl1pPr>
            <a:lvl2pPr marL="0" indent="0" algn="ctr">
              <a:buNone/>
              <a:defRPr sz="1400"/>
            </a:lvl2pPr>
            <a:lvl3pPr marL="914126" indent="0">
              <a:buNone/>
              <a:defRPr/>
            </a:lvl3pPr>
            <a:lvl4pPr marL="1371189" indent="0">
              <a:buNone/>
              <a:defRPr/>
            </a:lvl4pPr>
            <a:lvl5pPr marL="1828251" indent="0">
              <a:buNone/>
              <a:defRPr/>
            </a:lvl5pPr>
          </a:lstStyle>
          <a:p>
            <a:pPr lvl="0"/>
            <a:r>
              <a:rPr lang="en-US"/>
              <a:t>EDIT subhead</a:t>
            </a:r>
          </a:p>
          <a:p>
            <a:pPr lvl="1"/>
            <a:r>
              <a:rPr lang="en-US"/>
              <a:t>Return and tab for subhead description </a:t>
            </a:r>
          </a:p>
        </p:txBody>
      </p:sp>
      <p:sp>
        <p:nvSpPr>
          <p:cNvPr id="28" name="Title 1">
            <a:extLst>
              <a:ext uri="{FF2B5EF4-FFF2-40B4-BE49-F238E27FC236}">
                <a16:creationId xmlns:a16="http://schemas.microsoft.com/office/drawing/2014/main" id="{11347A85-DACC-174E-8618-CBBEC71169B7}"/>
              </a:ext>
            </a:extLst>
          </p:cNvPr>
          <p:cNvSpPr>
            <a:spLocks noGrp="1"/>
          </p:cNvSpPr>
          <p:nvPr>
            <p:ph type="title" hasCustomPrompt="1"/>
          </p:nvPr>
        </p:nvSpPr>
        <p:spPr>
          <a:xfrm>
            <a:off x="838201" y="699052"/>
            <a:ext cx="10515600" cy="682153"/>
          </a:xfrm>
        </p:spPr>
        <p:txBody>
          <a:bodyPr>
            <a:noAutofit/>
          </a:bodyPr>
          <a:lstStyle>
            <a:lvl1pPr algn="l">
              <a:defRPr cap="all" baseline="0"/>
            </a:lvl1pPr>
          </a:lstStyle>
          <a:p>
            <a:r>
              <a:rPr lang="en-US"/>
              <a:t>CLICK here TO EDIT slide headline</a:t>
            </a:r>
          </a:p>
        </p:txBody>
      </p:sp>
      <p:sp>
        <p:nvSpPr>
          <p:cNvPr id="29" name="Text Placeholder 6">
            <a:extLst>
              <a:ext uri="{FF2B5EF4-FFF2-40B4-BE49-F238E27FC236}">
                <a16:creationId xmlns:a16="http://schemas.microsoft.com/office/drawing/2014/main" id="{E002D704-69E5-1A47-8C25-71E34202FF54}"/>
              </a:ext>
            </a:extLst>
          </p:cNvPr>
          <p:cNvSpPr>
            <a:spLocks noGrp="1"/>
          </p:cNvSpPr>
          <p:nvPr>
            <p:ph type="body" sz="quarter" idx="10" hasCustomPrompt="1"/>
          </p:nvPr>
        </p:nvSpPr>
        <p:spPr>
          <a:xfrm>
            <a:off x="838200" y="1400934"/>
            <a:ext cx="5839761" cy="641466"/>
          </a:xfrm>
        </p:spPr>
        <p:txBody>
          <a:bodyPr>
            <a:noAutofit/>
          </a:bodyPr>
          <a:lstStyle>
            <a:lvl1pPr marL="0" indent="0" algn="l">
              <a:buNone/>
              <a:defRPr cap="all" spc="300" baseline="0"/>
            </a:lvl1pPr>
            <a:lvl2pPr marL="457063" indent="0" algn="l">
              <a:buNone/>
              <a:defRPr spc="300"/>
            </a:lvl2pPr>
            <a:lvl3pPr marL="914126" indent="0" algn="l">
              <a:buNone/>
              <a:defRPr spc="300"/>
            </a:lvl3pPr>
            <a:lvl4pPr marL="1371189" indent="0" algn="l">
              <a:buNone/>
              <a:defRPr spc="300"/>
            </a:lvl4pPr>
            <a:lvl5pPr marL="1828251" indent="0" algn="l">
              <a:buNone/>
              <a:defRPr spc="300"/>
            </a:lvl5pPr>
          </a:lstStyle>
          <a:p>
            <a:pPr lvl="0"/>
            <a:r>
              <a:rPr lang="en-US"/>
              <a:t>CLICK TO EDIT subhead</a:t>
            </a:r>
          </a:p>
        </p:txBody>
      </p:sp>
      <p:sp>
        <p:nvSpPr>
          <p:cNvPr id="30" name="Right Triangle 29">
            <a:extLst>
              <a:ext uri="{FF2B5EF4-FFF2-40B4-BE49-F238E27FC236}">
                <a16:creationId xmlns:a16="http://schemas.microsoft.com/office/drawing/2014/main" id="{86DC5D6A-DC26-A546-9DA0-B0FAC0400AD6}"/>
              </a:ext>
            </a:extLst>
          </p:cNvPr>
          <p:cNvSpPr/>
          <p:nvPr/>
        </p:nvSpPr>
        <p:spPr>
          <a:xfrm rot="13500000">
            <a:off x="-228865" y="793851"/>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34" name="Picture Placeholder 3">
            <a:extLst>
              <a:ext uri="{FF2B5EF4-FFF2-40B4-BE49-F238E27FC236}">
                <a16:creationId xmlns:a16="http://schemas.microsoft.com/office/drawing/2014/main" id="{2D675E28-9380-044E-B835-BC634642E7D0}"/>
              </a:ext>
            </a:extLst>
          </p:cNvPr>
          <p:cNvSpPr>
            <a:spLocks noGrp="1"/>
          </p:cNvSpPr>
          <p:nvPr>
            <p:ph type="pic" sz="quarter" idx="11" hasCustomPrompt="1"/>
          </p:nvPr>
        </p:nvSpPr>
        <p:spPr>
          <a:xfrm>
            <a:off x="549360" y="3306970"/>
            <a:ext cx="2552693" cy="2531397"/>
          </a:xfrm>
          <a:noFill/>
        </p:spPr>
        <p:txBody>
          <a:bodyPr/>
          <a:lstStyle>
            <a:lvl1pPr>
              <a:defRPr>
                <a:solidFill>
                  <a:schemeClr val="tx2"/>
                </a:solidFill>
              </a:defRPr>
            </a:lvl1pPr>
          </a:lstStyle>
          <a:p>
            <a:r>
              <a:rPr lang="en-US"/>
              <a:t>Click to add picture</a:t>
            </a:r>
          </a:p>
        </p:txBody>
      </p:sp>
      <p:sp>
        <p:nvSpPr>
          <p:cNvPr id="45" name="Picture Placeholder 3">
            <a:extLst>
              <a:ext uri="{FF2B5EF4-FFF2-40B4-BE49-F238E27FC236}">
                <a16:creationId xmlns:a16="http://schemas.microsoft.com/office/drawing/2014/main" id="{87AF9572-00D6-DA44-B83F-A05ED1486B93}"/>
              </a:ext>
            </a:extLst>
          </p:cNvPr>
          <p:cNvSpPr>
            <a:spLocks noGrp="1"/>
          </p:cNvSpPr>
          <p:nvPr>
            <p:ph type="pic" sz="quarter" idx="34" hasCustomPrompt="1"/>
          </p:nvPr>
        </p:nvSpPr>
        <p:spPr>
          <a:xfrm>
            <a:off x="3383999" y="3306970"/>
            <a:ext cx="2552693" cy="2531397"/>
          </a:xfrm>
          <a:noFill/>
        </p:spPr>
        <p:txBody>
          <a:bodyPr/>
          <a:lstStyle>
            <a:lvl1pPr>
              <a:defRPr>
                <a:solidFill>
                  <a:schemeClr val="tx2"/>
                </a:solidFill>
              </a:defRPr>
            </a:lvl1pPr>
          </a:lstStyle>
          <a:p>
            <a:r>
              <a:rPr lang="en-US"/>
              <a:t>Click to add picture</a:t>
            </a:r>
          </a:p>
        </p:txBody>
      </p:sp>
      <p:sp>
        <p:nvSpPr>
          <p:cNvPr id="46" name="Picture Placeholder 3">
            <a:extLst>
              <a:ext uri="{FF2B5EF4-FFF2-40B4-BE49-F238E27FC236}">
                <a16:creationId xmlns:a16="http://schemas.microsoft.com/office/drawing/2014/main" id="{61A99AD6-50FB-3047-BCA1-E6D97886AA0B}"/>
              </a:ext>
            </a:extLst>
          </p:cNvPr>
          <p:cNvSpPr>
            <a:spLocks noGrp="1"/>
          </p:cNvSpPr>
          <p:nvPr>
            <p:ph type="pic" sz="quarter" idx="35" hasCustomPrompt="1"/>
          </p:nvPr>
        </p:nvSpPr>
        <p:spPr>
          <a:xfrm>
            <a:off x="6198319" y="3306970"/>
            <a:ext cx="2552693" cy="2531397"/>
          </a:xfrm>
          <a:noFill/>
        </p:spPr>
        <p:txBody>
          <a:bodyPr/>
          <a:lstStyle>
            <a:lvl1pPr>
              <a:defRPr>
                <a:solidFill>
                  <a:schemeClr val="tx2"/>
                </a:solidFill>
              </a:defRPr>
            </a:lvl1pPr>
          </a:lstStyle>
          <a:p>
            <a:r>
              <a:rPr lang="en-US"/>
              <a:t>Click to add picture</a:t>
            </a:r>
          </a:p>
        </p:txBody>
      </p:sp>
      <p:sp>
        <p:nvSpPr>
          <p:cNvPr id="47" name="Picture Placeholder 3">
            <a:extLst>
              <a:ext uri="{FF2B5EF4-FFF2-40B4-BE49-F238E27FC236}">
                <a16:creationId xmlns:a16="http://schemas.microsoft.com/office/drawing/2014/main" id="{C838136C-7094-1C4B-B0C5-77C746DFA2F9}"/>
              </a:ext>
            </a:extLst>
          </p:cNvPr>
          <p:cNvSpPr>
            <a:spLocks noGrp="1"/>
          </p:cNvSpPr>
          <p:nvPr>
            <p:ph type="pic" sz="quarter" idx="36" hasCustomPrompt="1"/>
          </p:nvPr>
        </p:nvSpPr>
        <p:spPr>
          <a:xfrm>
            <a:off x="9032959" y="3306970"/>
            <a:ext cx="2552693" cy="2531397"/>
          </a:xfrm>
          <a:noFill/>
        </p:spPr>
        <p:txBody>
          <a:bodyPr/>
          <a:lstStyle>
            <a:lvl1pPr>
              <a:defRPr>
                <a:solidFill>
                  <a:schemeClr val="tx2"/>
                </a:solidFill>
              </a:defRPr>
            </a:lvl1pPr>
          </a:lstStyle>
          <a:p>
            <a:r>
              <a:rPr lang="en-US"/>
              <a:t>Click to add picture</a:t>
            </a:r>
          </a:p>
        </p:txBody>
      </p:sp>
      <p:sp>
        <p:nvSpPr>
          <p:cNvPr id="50" name="Text Placeholder 24">
            <a:extLst>
              <a:ext uri="{FF2B5EF4-FFF2-40B4-BE49-F238E27FC236}">
                <a16:creationId xmlns:a16="http://schemas.microsoft.com/office/drawing/2014/main" id="{0D74CCB1-87F8-DB48-B9C8-90B35241D941}"/>
              </a:ext>
            </a:extLst>
          </p:cNvPr>
          <p:cNvSpPr>
            <a:spLocks noGrp="1"/>
          </p:cNvSpPr>
          <p:nvPr>
            <p:ph type="body" sz="quarter" idx="37" hasCustomPrompt="1"/>
          </p:nvPr>
        </p:nvSpPr>
        <p:spPr>
          <a:xfrm>
            <a:off x="3382838" y="2282999"/>
            <a:ext cx="2575337" cy="757878"/>
          </a:xfrm>
        </p:spPr>
        <p:txBody>
          <a:bodyPr anchor="t" anchorCtr="0">
            <a:noAutofit/>
          </a:bodyPr>
          <a:lstStyle>
            <a:lvl1pPr marL="0" indent="0" algn="ctr">
              <a:buNone/>
              <a:defRPr sz="1600" b="0" i="0" cap="all" spc="200" baseline="0">
                <a:latin typeface="HP Simplified Light" panose="020B0404020204020204" pitchFamily="34" charset="0"/>
              </a:defRPr>
            </a:lvl1pPr>
            <a:lvl2pPr marL="0" indent="0" algn="ctr">
              <a:buNone/>
              <a:defRPr sz="1400"/>
            </a:lvl2pPr>
            <a:lvl3pPr marL="914126" indent="0">
              <a:buNone/>
              <a:defRPr/>
            </a:lvl3pPr>
            <a:lvl4pPr marL="1371189" indent="0">
              <a:buNone/>
              <a:defRPr/>
            </a:lvl4pPr>
            <a:lvl5pPr marL="1828251" indent="0">
              <a:buNone/>
              <a:defRPr/>
            </a:lvl5pPr>
          </a:lstStyle>
          <a:p>
            <a:pPr lvl="0"/>
            <a:r>
              <a:rPr lang="en-US"/>
              <a:t>EDIT subhead</a:t>
            </a:r>
          </a:p>
          <a:p>
            <a:pPr lvl="1"/>
            <a:r>
              <a:rPr lang="en-US"/>
              <a:t>Return and tab for subhead description </a:t>
            </a:r>
          </a:p>
        </p:txBody>
      </p:sp>
      <p:sp>
        <p:nvSpPr>
          <p:cNvPr id="51" name="Text Placeholder 24">
            <a:extLst>
              <a:ext uri="{FF2B5EF4-FFF2-40B4-BE49-F238E27FC236}">
                <a16:creationId xmlns:a16="http://schemas.microsoft.com/office/drawing/2014/main" id="{AD9F85FA-D4ED-4D48-AD55-7AE0A78424C1}"/>
              </a:ext>
            </a:extLst>
          </p:cNvPr>
          <p:cNvSpPr>
            <a:spLocks noGrp="1"/>
          </p:cNvSpPr>
          <p:nvPr>
            <p:ph type="body" sz="quarter" idx="38" hasCustomPrompt="1"/>
          </p:nvPr>
        </p:nvSpPr>
        <p:spPr>
          <a:xfrm>
            <a:off x="6186997" y="2282999"/>
            <a:ext cx="2575337" cy="757878"/>
          </a:xfrm>
        </p:spPr>
        <p:txBody>
          <a:bodyPr anchor="t" anchorCtr="0">
            <a:noAutofit/>
          </a:bodyPr>
          <a:lstStyle>
            <a:lvl1pPr marL="0" indent="0" algn="ctr">
              <a:buNone/>
              <a:defRPr sz="1600" b="0" i="0" cap="all" spc="200" baseline="0">
                <a:latin typeface="HP Simplified Light" panose="020B0404020204020204" pitchFamily="34" charset="0"/>
              </a:defRPr>
            </a:lvl1pPr>
            <a:lvl2pPr marL="0" indent="0" algn="ctr">
              <a:buNone/>
              <a:defRPr sz="1400"/>
            </a:lvl2pPr>
            <a:lvl3pPr marL="914126" indent="0">
              <a:buNone/>
              <a:defRPr/>
            </a:lvl3pPr>
            <a:lvl4pPr marL="1371189" indent="0">
              <a:buNone/>
              <a:defRPr/>
            </a:lvl4pPr>
            <a:lvl5pPr marL="1828251" indent="0">
              <a:buNone/>
              <a:defRPr/>
            </a:lvl5pPr>
          </a:lstStyle>
          <a:p>
            <a:pPr lvl="0"/>
            <a:r>
              <a:rPr lang="en-US"/>
              <a:t>EDIT subhead</a:t>
            </a:r>
          </a:p>
          <a:p>
            <a:pPr lvl="1"/>
            <a:r>
              <a:rPr lang="en-US"/>
              <a:t>Return and tab for subhead description </a:t>
            </a:r>
          </a:p>
        </p:txBody>
      </p:sp>
      <p:sp>
        <p:nvSpPr>
          <p:cNvPr id="52" name="Text Placeholder 24">
            <a:extLst>
              <a:ext uri="{FF2B5EF4-FFF2-40B4-BE49-F238E27FC236}">
                <a16:creationId xmlns:a16="http://schemas.microsoft.com/office/drawing/2014/main" id="{AA41A719-B9C3-2843-A88D-77A2874C6D0B}"/>
              </a:ext>
            </a:extLst>
          </p:cNvPr>
          <p:cNvSpPr>
            <a:spLocks noGrp="1"/>
          </p:cNvSpPr>
          <p:nvPr>
            <p:ph type="body" sz="quarter" idx="39" hasCustomPrompt="1"/>
          </p:nvPr>
        </p:nvSpPr>
        <p:spPr>
          <a:xfrm>
            <a:off x="9021637" y="2282999"/>
            <a:ext cx="2575337" cy="757878"/>
          </a:xfrm>
        </p:spPr>
        <p:txBody>
          <a:bodyPr anchor="t" anchorCtr="0">
            <a:noAutofit/>
          </a:bodyPr>
          <a:lstStyle>
            <a:lvl1pPr marL="0" indent="0" algn="ctr">
              <a:buNone/>
              <a:defRPr sz="1600" b="0" i="0" cap="all" spc="200" baseline="0">
                <a:latin typeface="HP Simplified Light" panose="020B0404020204020204" pitchFamily="34" charset="0"/>
              </a:defRPr>
            </a:lvl1pPr>
            <a:lvl2pPr marL="0" indent="0" algn="ctr">
              <a:buNone/>
              <a:defRPr sz="1400"/>
            </a:lvl2pPr>
            <a:lvl3pPr marL="914126" indent="0">
              <a:buNone/>
              <a:defRPr/>
            </a:lvl3pPr>
            <a:lvl4pPr marL="1371189" indent="0">
              <a:buNone/>
              <a:defRPr/>
            </a:lvl4pPr>
            <a:lvl5pPr marL="1828251" indent="0">
              <a:buNone/>
              <a:defRPr/>
            </a:lvl5pPr>
          </a:lstStyle>
          <a:p>
            <a:pPr lvl="0"/>
            <a:r>
              <a:rPr lang="en-US"/>
              <a:t>EDIT subhead</a:t>
            </a:r>
          </a:p>
          <a:p>
            <a:pPr lvl="1"/>
            <a:r>
              <a:rPr lang="en-US"/>
              <a:t>Return and tab for subhead description </a:t>
            </a:r>
          </a:p>
        </p:txBody>
      </p:sp>
      <p:sp>
        <p:nvSpPr>
          <p:cNvPr id="53" name="Text Placeholder 4">
            <a:extLst>
              <a:ext uri="{FF2B5EF4-FFF2-40B4-BE49-F238E27FC236}">
                <a16:creationId xmlns:a16="http://schemas.microsoft.com/office/drawing/2014/main" id="{3E3755DD-DC36-EB40-BA21-C5B2D58631C9}"/>
              </a:ext>
            </a:extLst>
          </p:cNvPr>
          <p:cNvSpPr>
            <a:spLocks noGrp="1"/>
          </p:cNvSpPr>
          <p:nvPr>
            <p:ph type="body" sz="quarter" idx="40" hasCustomPrompt="1"/>
          </p:nvPr>
        </p:nvSpPr>
        <p:spPr>
          <a:xfrm>
            <a:off x="549360" y="5949152"/>
            <a:ext cx="2564014" cy="209796"/>
          </a:xfrm>
        </p:spPr>
        <p:txBody>
          <a:bodyPr tIns="0" bIns="0">
            <a:noAutofit/>
          </a:bodyPr>
          <a:lstStyle>
            <a:lvl1pPr marL="0" indent="0" algn="ctr">
              <a:lnSpc>
                <a:spcPct val="100000"/>
              </a:lnSpc>
              <a:spcBef>
                <a:spcPts val="0"/>
              </a:spcBef>
              <a:spcAft>
                <a:spcPts val="1400"/>
              </a:spcAft>
              <a:buNone/>
              <a:defRPr sz="1200" b="0" i="0" cap="all" spc="200" baseline="0">
                <a:solidFill>
                  <a:schemeClr val="accent1"/>
                </a:solidFill>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Product feature</a:t>
            </a:r>
          </a:p>
        </p:txBody>
      </p:sp>
      <p:sp>
        <p:nvSpPr>
          <p:cNvPr id="54" name="Text Placeholder 4">
            <a:extLst>
              <a:ext uri="{FF2B5EF4-FFF2-40B4-BE49-F238E27FC236}">
                <a16:creationId xmlns:a16="http://schemas.microsoft.com/office/drawing/2014/main" id="{767466DF-667C-7D40-B2AA-08516A254C9F}"/>
              </a:ext>
            </a:extLst>
          </p:cNvPr>
          <p:cNvSpPr>
            <a:spLocks noGrp="1"/>
          </p:cNvSpPr>
          <p:nvPr>
            <p:ph type="body" sz="quarter" idx="41" hasCustomPrompt="1"/>
          </p:nvPr>
        </p:nvSpPr>
        <p:spPr>
          <a:xfrm>
            <a:off x="3373840" y="5949152"/>
            <a:ext cx="2564014" cy="209796"/>
          </a:xfrm>
        </p:spPr>
        <p:txBody>
          <a:bodyPr tIns="0" bIns="0">
            <a:noAutofit/>
          </a:bodyPr>
          <a:lstStyle>
            <a:lvl1pPr marL="0" indent="0" algn="ctr">
              <a:lnSpc>
                <a:spcPct val="100000"/>
              </a:lnSpc>
              <a:spcBef>
                <a:spcPts val="0"/>
              </a:spcBef>
              <a:spcAft>
                <a:spcPts val="1400"/>
              </a:spcAft>
              <a:buNone/>
              <a:defRPr sz="1200" b="0" i="0" cap="all" spc="200" baseline="0">
                <a:solidFill>
                  <a:schemeClr val="accent1"/>
                </a:solidFill>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Product feature</a:t>
            </a:r>
          </a:p>
        </p:txBody>
      </p:sp>
      <p:sp>
        <p:nvSpPr>
          <p:cNvPr id="55" name="Text Placeholder 4">
            <a:extLst>
              <a:ext uri="{FF2B5EF4-FFF2-40B4-BE49-F238E27FC236}">
                <a16:creationId xmlns:a16="http://schemas.microsoft.com/office/drawing/2014/main" id="{2CADF170-DDF9-1C4F-B7B0-E6F86C2D04FF}"/>
              </a:ext>
            </a:extLst>
          </p:cNvPr>
          <p:cNvSpPr>
            <a:spLocks noGrp="1"/>
          </p:cNvSpPr>
          <p:nvPr>
            <p:ph type="body" sz="quarter" idx="42" hasCustomPrompt="1"/>
          </p:nvPr>
        </p:nvSpPr>
        <p:spPr>
          <a:xfrm>
            <a:off x="6198320" y="5949152"/>
            <a:ext cx="2564014" cy="209796"/>
          </a:xfrm>
        </p:spPr>
        <p:txBody>
          <a:bodyPr tIns="0" bIns="0">
            <a:noAutofit/>
          </a:bodyPr>
          <a:lstStyle>
            <a:lvl1pPr marL="0" indent="0" algn="ctr">
              <a:lnSpc>
                <a:spcPct val="100000"/>
              </a:lnSpc>
              <a:spcBef>
                <a:spcPts val="0"/>
              </a:spcBef>
              <a:spcAft>
                <a:spcPts val="1400"/>
              </a:spcAft>
              <a:buNone/>
              <a:defRPr sz="1200" b="0" i="0" cap="all" spc="200" baseline="0">
                <a:solidFill>
                  <a:schemeClr val="accent1"/>
                </a:solidFill>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Product feature</a:t>
            </a:r>
          </a:p>
        </p:txBody>
      </p:sp>
      <p:sp>
        <p:nvSpPr>
          <p:cNvPr id="56" name="Text Placeholder 4">
            <a:extLst>
              <a:ext uri="{FF2B5EF4-FFF2-40B4-BE49-F238E27FC236}">
                <a16:creationId xmlns:a16="http://schemas.microsoft.com/office/drawing/2014/main" id="{3481E2F4-63DA-F548-9518-12938CC72597}"/>
              </a:ext>
            </a:extLst>
          </p:cNvPr>
          <p:cNvSpPr>
            <a:spLocks noGrp="1"/>
          </p:cNvSpPr>
          <p:nvPr>
            <p:ph type="body" sz="quarter" idx="43" hasCustomPrompt="1"/>
          </p:nvPr>
        </p:nvSpPr>
        <p:spPr>
          <a:xfrm>
            <a:off x="9022800" y="5949152"/>
            <a:ext cx="2564014" cy="209796"/>
          </a:xfrm>
        </p:spPr>
        <p:txBody>
          <a:bodyPr tIns="0" bIns="0">
            <a:noAutofit/>
          </a:bodyPr>
          <a:lstStyle>
            <a:lvl1pPr marL="0" indent="0" algn="ctr">
              <a:lnSpc>
                <a:spcPct val="100000"/>
              </a:lnSpc>
              <a:spcBef>
                <a:spcPts val="0"/>
              </a:spcBef>
              <a:spcAft>
                <a:spcPts val="1400"/>
              </a:spcAft>
              <a:buNone/>
              <a:defRPr sz="1200" b="0" i="0" cap="all" spc="200" baseline="0">
                <a:solidFill>
                  <a:schemeClr val="accent1"/>
                </a:solidFill>
                <a:latin typeface="HP Simplified" panose="020B0604020204020204" pitchFamily="34" charset="0"/>
              </a:defRPr>
            </a:lvl1pPr>
            <a:lvl2pPr marL="457063" indent="0">
              <a:buNone/>
              <a:defRPr sz="1400"/>
            </a:lvl2pPr>
            <a:lvl3pPr marL="914126" indent="0">
              <a:buNone/>
              <a:defRPr sz="1400"/>
            </a:lvl3pPr>
            <a:lvl4pPr marL="1371189" indent="0">
              <a:buNone/>
              <a:defRPr sz="1400"/>
            </a:lvl4pPr>
            <a:lvl5pPr marL="1828251" indent="0">
              <a:buNone/>
              <a:defRPr sz="1400"/>
            </a:lvl5pPr>
          </a:lstStyle>
          <a:p>
            <a:pPr lvl="0"/>
            <a:r>
              <a:rPr lang="en-US"/>
              <a:t>Product feature</a:t>
            </a:r>
          </a:p>
        </p:txBody>
      </p:sp>
      <p:sp>
        <p:nvSpPr>
          <p:cNvPr id="59" name="Right Triangle 58">
            <a:extLst>
              <a:ext uri="{FF2B5EF4-FFF2-40B4-BE49-F238E27FC236}">
                <a16:creationId xmlns:a16="http://schemas.microsoft.com/office/drawing/2014/main" id="{6CB09809-B869-C54C-9B05-834C1413A6A4}"/>
              </a:ext>
            </a:extLst>
          </p:cNvPr>
          <p:cNvSpPr/>
          <p:nvPr userDrawn="1"/>
        </p:nvSpPr>
        <p:spPr>
          <a:xfrm rot="13500000">
            <a:off x="-228865" y="793851"/>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60" name="Text Placeholder 9">
            <a:extLst>
              <a:ext uri="{FF2B5EF4-FFF2-40B4-BE49-F238E27FC236}">
                <a16:creationId xmlns:a16="http://schemas.microsoft.com/office/drawing/2014/main" id="{12748AEA-B680-8843-8510-EDFAE3E5486C}"/>
              </a:ext>
            </a:extLst>
          </p:cNvPr>
          <p:cNvSpPr>
            <a:spLocks noGrp="1"/>
          </p:cNvSpPr>
          <p:nvPr>
            <p:ph type="body" sz="quarter" idx="44" hasCustomPrompt="1"/>
          </p:nvPr>
        </p:nvSpPr>
        <p:spPr>
          <a:xfrm>
            <a:off x="107492" y="4025281"/>
            <a:ext cx="1280160" cy="1280160"/>
          </a:xfrm>
          <a:prstGeom prst="ellipse">
            <a:avLst/>
          </a:prstGeom>
          <a:solidFill>
            <a:schemeClr val="accent1"/>
          </a:solidFill>
        </p:spPr>
        <p:txBody>
          <a:bodyPr anchor="ctr">
            <a:normAutofit/>
          </a:bodyPr>
          <a:lstStyle>
            <a:lvl1pPr algn="ctr">
              <a:defRPr sz="1400"/>
            </a:lvl1pPr>
          </a:lstStyle>
          <a:p>
            <a:pPr lvl="0"/>
            <a:r>
              <a:rPr lang="en-US"/>
              <a:t> </a:t>
            </a:r>
          </a:p>
        </p:txBody>
      </p:sp>
      <p:sp>
        <p:nvSpPr>
          <p:cNvPr id="61" name="Text Placeholder 22">
            <a:extLst>
              <a:ext uri="{FF2B5EF4-FFF2-40B4-BE49-F238E27FC236}">
                <a16:creationId xmlns:a16="http://schemas.microsoft.com/office/drawing/2014/main" id="{F3141066-F0FB-AA47-83AF-AD2139C505F6}"/>
              </a:ext>
            </a:extLst>
          </p:cNvPr>
          <p:cNvSpPr>
            <a:spLocks noGrp="1"/>
          </p:cNvSpPr>
          <p:nvPr>
            <p:ph type="body" sz="quarter" idx="29" hasCustomPrompt="1"/>
          </p:nvPr>
        </p:nvSpPr>
        <p:spPr>
          <a:xfrm>
            <a:off x="107492" y="4390724"/>
            <a:ext cx="1280160" cy="549275"/>
          </a:xfrm>
        </p:spPr>
        <p:txBody>
          <a:bodyPr anchor="ctr" anchorCtr="0">
            <a:noAutofit/>
          </a:bodyPr>
          <a:lstStyle>
            <a:lvl1pPr marL="0" indent="0" algn="ctr">
              <a:buNone/>
              <a:defRPr sz="1200" b="0" i="0" cap="all" spc="200" baseline="0">
                <a:solidFill>
                  <a:schemeClr val="bg1"/>
                </a:solidFill>
                <a:latin typeface="HP Simplified" panose="020B0604020204020204" pitchFamily="34" charset="0"/>
              </a:defRPr>
            </a:lvl1pPr>
          </a:lstStyle>
          <a:p>
            <a:pPr lvl="0"/>
            <a:r>
              <a:rPr lang="en-US"/>
              <a:t>Click to type callout</a:t>
            </a:r>
          </a:p>
        </p:txBody>
      </p:sp>
    </p:spTree>
    <p:extLst>
      <p:ext uri="{BB962C8B-B14F-4D97-AF65-F5344CB8AC3E}">
        <p14:creationId xmlns:p14="http://schemas.microsoft.com/office/powerpoint/2010/main" val="31071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0C96CB6-8EED-1641-963C-1C91B4B299AF}"/>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HP and Partner internal training purposes only. </a:t>
            </a:r>
            <a:r>
              <a:rPr lang="en-US">
                <a:solidFill>
                  <a:prstClr val="black">
                    <a:lumMod val="75000"/>
                    <a:lumOff val="25000"/>
                  </a:prstClr>
                </a:solidFill>
                <a:latin typeface="HP Simplified Light"/>
              </a:rPr>
              <a:t>© 2021  HP Development Company, L.P. The information contained herein is subject to change without notice. </a:t>
            </a:r>
          </a:p>
        </p:txBody>
      </p:sp>
      <p:sp>
        <p:nvSpPr>
          <p:cNvPr id="6" name="Title 1">
            <a:extLst>
              <a:ext uri="{FF2B5EF4-FFF2-40B4-BE49-F238E27FC236}">
                <a16:creationId xmlns:a16="http://schemas.microsoft.com/office/drawing/2014/main" id="{25557656-971D-0944-8AEA-D4AB8CE8C31D}"/>
              </a:ext>
            </a:extLst>
          </p:cNvPr>
          <p:cNvSpPr>
            <a:spLocks noGrp="1"/>
          </p:cNvSpPr>
          <p:nvPr>
            <p:ph type="title" hasCustomPrompt="1"/>
          </p:nvPr>
        </p:nvSpPr>
        <p:spPr>
          <a:xfrm>
            <a:off x="838200" y="699052"/>
            <a:ext cx="5074920" cy="682153"/>
          </a:xfrm>
        </p:spPr>
        <p:txBody>
          <a:bodyPr>
            <a:noAutofit/>
          </a:bodyPr>
          <a:lstStyle>
            <a:lvl1pPr algn="l">
              <a:defRPr cap="all" baseline="0"/>
            </a:lvl1pPr>
          </a:lstStyle>
          <a:p>
            <a:r>
              <a:rPr lang="en-US"/>
              <a:t>Click to edit title</a:t>
            </a:r>
          </a:p>
        </p:txBody>
      </p:sp>
      <p:sp>
        <p:nvSpPr>
          <p:cNvPr id="10" name="Text Placeholder 6">
            <a:extLst>
              <a:ext uri="{FF2B5EF4-FFF2-40B4-BE49-F238E27FC236}">
                <a16:creationId xmlns:a16="http://schemas.microsoft.com/office/drawing/2014/main" id="{7F4BB3C4-359C-0E49-BE52-9D96170237F6}"/>
              </a:ext>
            </a:extLst>
          </p:cNvPr>
          <p:cNvSpPr>
            <a:spLocks noGrp="1"/>
          </p:cNvSpPr>
          <p:nvPr>
            <p:ph type="body" sz="quarter" idx="10" hasCustomPrompt="1"/>
          </p:nvPr>
        </p:nvSpPr>
        <p:spPr>
          <a:xfrm>
            <a:off x="838201" y="1400934"/>
            <a:ext cx="5074920" cy="641466"/>
          </a:xfrm>
        </p:spPr>
        <p:txBody>
          <a:bodyPr>
            <a:noAutofit/>
          </a:bodyPr>
          <a:lstStyle>
            <a:lvl1pPr marL="0" indent="0" algn="l">
              <a:buNone/>
              <a:defRPr cap="all" spc="300" baseline="0"/>
            </a:lvl1pPr>
            <a:lvl2pPr marL="457063" indent="0" algn="l">
              <a:buNone/>
              <a:defRPr spc="300"/>
            </a:lvl2pPr>
            <a:lvl3pPr marL="914126" indent="0" algn="l">
              <a:buNone/>
              <a:defRPr spc="300"/>
            </a:lvl3pPr>
            <a:lvl4pPr marL="1371189" indent="0" algn="l">
              <a:buNone/>
              <a:defRPr spc="300"/>
            </a:lvl4pPr>
            <a:lvl5pPr marL="1828251" indent="0" algn="l">
              <a:buNone/>
              <a:defRPr spc="300"/>
            </a:lvl5pPr>
          </a:lstStyle>
          <a:p>
            <a:pPr lvl="0"/>
            <a:r>
              <a:rPr lang="en-US"/>
              <a:t>CLICK TO EDIT subhead</a:t>
            </a:r>
          </a:p>
        </p:txBody>
      </p:sp>
      <p:sp>
        <p:nvSpPr>
          <p:cNvPr id="11" name="Right Triangle 10">
            <a:extLst>
              <a:ext uri="{FF2B5EF4-FFF2-40B4-BE49-F238E27FC236}">
                <a16:creationId xmlns:a16="http://schemas.microsoft.com/office/drawing/2014/main" id="{3EF76F70-71CD-E443-B302-06ECBEB4A17F}"/>
              </a:ext>
            </a:extLst>
          </p:cNvPr>
          <p:cNvSpPr/>
          <p:nvPr/>
        </p:nvSpPr>
        <p:spPr>
          <a:xfrm rot="13500000">
            <a:off x="-228865" y="793851"/>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12" name="Text Placeholder 24">
            <a:extLst>
              <a:ext uri="{FF2B5EF4-FFF2-40B4-BE49-F238E27FC236}">
                <a16:creationId xmlns:a16="http://schemas.microsoft.com/office/drawing/2014/main" id="{F7E021F9-8EDD-4441-A141-AC905776BC0F}"/>
              </a:ext>
            </a:extLst>
          </p:cNvPr>
          <p:cNvSpPr>
            <a:spLocks noGrp="1"/>
          </p:cNvSpPr>
          <p:nvPr>
            <p:ph type="body" sz="quarter" idx="30" hasCustomPrompt="1"/>
          </p:nvPr>
        </p:nvSpPr>
        <p:spPr>
          <a:xfrm>
            <a:off x="838201" y="2209800"/>
            <a:ext cx="3825240" cy="594360"/>
          </a:xfrm>
        </p:spPr>
        <p:txBody>
          <a:bodyPr>
            <a:noAutofit/>
          </a:bodyPr>
          <a:lstStyle>
            <a:lvl1pPr marL="0" indent="0">
              <a:buNone/>
              <a:defRPr sz="1600" b="0" i="0" cap="all" spc="200" baseline="0">
                <a:latin typeface="HP Simplified Light" panose="020B0404020204020204" pitchFamily="34" charset="0"/>
              </a:defRPr>
            </a:lvl1pPr>
            <a:lvl2pPr marL="0" indent="0">
              <a:buNone/>
              <a:defRPr sz="1400"/>
            </a:lvl2pPr>
            <a:lvl3pPr marL="914126" indent="0">
              <a:buNone/>
              <a:defRPr/>
            </a:lvl3pPr>
            <a:lvl4pPr marL="1371189" indent="0">
              <a:buNone/>
              <a:defRPr/>
            </a:lvl4pPr>
            <a:lvl5pPr marL="1828251" indent="0">
              <a:buNone/>
              <a:defRPr/>
            </a:lvl5pPr>
          </a:lstStyle>
          <a:p>
            <a:pPr lvl="0"/>
            <a:r>
              <a:rPr lang="en-US"/>
              <a:t>CLICK TO EDIT STATEMENT</a:t>
            </a:r>
          </a:p>
          <a:p>
            <a:pPr lvl="1"/>
            <a:r>
              <a:rPr lang="en-US"/>
              <a:t>Return and tab for statement description </a:t>
            </a:r>
          </a:p>
        </p:txBody>
      </p:sp>
      <p:sp>
        <p:nvSpPr>
          <p:cNvPr id="15" name="Text Placeholder 24">
            <a:extLst>
              <a:ext uri="{FF2B5EF4-FFF2-40B4-BE49-F238E27FC236}">
                <a16:creationId xmlns:a16="http://schemas.microsoft.com/office/drawing/2014/main" id="{4E05C71C-42A8-3F42-A293-6ACD5C424BA8}"/>
              </a:ext>
            </a:extLst>
          </p:cNvPr>
          <p:cNvSpPr>
            <a:spLocks noGrp="1"/>
          </p:cNvSpPr>
          <p:nvPr>
            <p:ph type="body" sz="quarter" idx="31" hasCustomPrompt="1"/>
          </p:nvPr>
        </p:nvSpPr>
        <p:spPr>
          <a:xfrm>
            <a:off x="838201" y="3429000"/>
            <a:ext cx="3825240" cy="594360"/>
          </a:xfrm>
        </p:spPr>
        <p:txBody>
          <a:bodyPr>
            <a:noAutofit/>
          </a:bodyPr>
          <a:lstStyle>
            <a:lvl1pPr marL="0" indent="0">
              <a:buNone/>
              <a:defRPr sz="1600" b="0" i="0" cap="all" spc="200" baseline="0">
                <a:latin typeface="HP Simplified Light" panose="020B0404020204020204" pitchFamily="34" charset="0"/>
              </a:defRPr>
            </a:lvl1pPr>
            <a:lvl2pPr marL="0" indent="0">
              <a:buNone/>
              <a:defRPr sz="1400"/>
            </a:lvl2pPr>
            <a:lvl3pPr marL="914126" indent="0">
              <a:buNone/>
              <a:defRPr/>
            </a:lvl3pPr>
            <a:lvl4pPr marL="1371189" indent="0">
              <a:buNone/>
              <a:defRPr/>
            </a:lvl4pPr>
            <a:lvl5pPr marL="1828251" indent="0">
              <a:buNone/>
              <a:defRPr/>
            </a:lvl5pPr>
          </a:lstStyle>
          <a:p>
            <a:pPr lvl="0"/>
            <a:r>
              <a:rPr lang="en-US"/>
              <a:t>CLICK TO EDIT STATEMENT</a:t>
            </a:r>
          </a:p>
          <a:p>
            <a:pPr lvl="1"/>
            <a:r>
              <a:rPr lang="en-US"/>
              <a:t>Return and tab for statement description </a:t>
            </a:r>
          </a:p>
        </p:txBody>
      </p:sp>
      <p:sp>
        <p:nvSpPr>
          <p:cNvPr id="4" name="Chart Placeholder 3">
            <a:extLst>
              <a:ext uri="{FF2B5EF4-FFF2-40B4-BE49-F238E27FC236}">
                <a16:creationId xmlns:a16="http://schemas.microsoft.com/office/drawing/2014/main" id="{233D19D3-8296-C044-82FC-0ED3BA22BEF6}"/>
              </a:ext>
            </a:extLst>
          </p:cNvPr>
          <p:cNvSpPr>
            <a:spLocks noGrp="1"/>
          </p:cNvSpPr>
          <p:nvPr>
            <p:ph type="chart" sz="quarter" idx="32"/>
          </p:nvPr>
        </p:nvSpPr>
        <p:spPr>
          <a:xfrm>
            <a:off x="6096001" y="699051"/>
            <a:ext cx="5547360" cy="5268508"/>
          </a:xfrm>
        </p:spPr>
        <p:txBody>
          <a:bodyPr/>
          <a:lstStyle/>
          <a:p>
            <a:r>
              <a:rPr lang="en-US"/>
              <a:t>Click icon to add chart</a:t>
            </a:r>
          </a:p>
        </p:txBody>
      </p:sp>
      <p:sp>
        <p:nvSpPr>
          <p:cNvPr id="14" name="Right Triangle 13">
            <a:extLst>
              <a:ext uri="{FF2B5EF4-FFF2-40B4-BE49-F238E27FC236}">
                <a16:creationId xmlns:a16="http://schemas.microsoft.com/office/drawing/2014/main" id="{AD9DB2B6-4D71-E848-BCB7-77223E2F150C}"/>
              </a:ext>
            </a:extLst>
          </p:cNvPr>
          <p:cNvSpPr/>
          <p:nvPr userDrawn="1"/>
        </p:nvSpPr>
        <p:spPr>
          <a:xfrm rot="13500000">
            <a:off x="-228865" y="793851"/>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Tree>
    <p:extLst>
      <p:ext uri="{BB962C8B-B14F-4D97-AF65-F5344CB8AC3E}">
        <p14:creationId xmlns:p14="http://schemas.microsoft.com/office/powerpoint/2010/main" val="10379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ertical bar chart">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0C96CB6-8EED-1641-963C-1C91B4B299AF}"/>
              </a:ext>
            </a:extLst>
          </p:cNvPr>
          <p:cNvSpPr>
            <a:spLocks noGrp="1"/>
          </p:cNvSpPr>
          <p:nvPr>
            <p:ph type="ftr" sz="quarter" idx="3"/>
          </p:nvPr>
        </p:nvSpPr>
        <p:spPr>
          <a:xfrm>
            <a:off x="447830" y="6470651"/>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HP and Partner internal training purposes only. </a:t>
            </a:r>
            <a:r>
              <a:rPr lang="en-US">
                <a:solidFill>
                  <a:prstClr val="black">
                    <a:lumMod val="75000"/>
                    <a:lumOff val="25000"/>
                  </a:prstClr>
                </a:solidFill>
                <a:latin typeface="HP Simplified Light"/>
              </a:rPr>
              <a:t>© 2021  HP Development Company, L.P. The information contained herein is subject to change without notice. </a:t>
            </a:r>
          </a:p>
        </p:txBody>
      </p:sp>
      <p:sp>
        <p:nvSpPr>
          <p:cNvPr id="6" name="Title 1">
            <a:extLst>
              <a:ext uri="{FF2B5EF4-FFF2-40B4-BE49-F238E27FC236}">
                <a16:creationId xmlns:a16="http://schemas.microsoft.com/office/drawing/2014/main" id="{25557656-971D-0944-8AEA-D4AB8CE8C31D}"/>
              </a:ext>
            </a:extLst>
          </p:cNvPr>
          <p:cNvSpPr>
            <a:spLocks noGrp="1"/>
          </p:cNvSpPr>
          <p:nvPr>
            <p:ph type="title" hasCustomPrompt="1"/>
          </p:nvPr>
        </p:nvSpPr>
        <p:spPr>
          <a:xfrm>
            <a:off x="838200" y="699052"/>
            <a:ext cx="5074920" cy="682153"/>
          </a:xfrm>
        </p:spPr>
        <p:txBody>
          <a:bodyPr>
            <a:noAutofit/>
          </a:bodyPr>
          <a:lstStyle>
            <a:lvl1pPr algn="l">
              <a:defRPr cap="all" baseline="0"/>
            </a:lvl1pPr>
          </a:lstStyle>
          <a:p>
            <a:r>
              <a:rPr lang="en-US"/>
              <a:t>Click to edit title</a:t>
            </a:r>
          </a:p>
        </p:txBody>
      </p:sp>
      <p:sp>
        <p:nvSpPr>
          <p:cNvPr id="10" name="Text Placeholder 6">
            <a:extLst>
              <a:ext uri="{FF2B5EF4-FFF2-40B4-BE49-F238E27FC236}">
                <a16:creationId xmlns:a16="http://schemas.microsoft.com/office/drawing/2014/main" id="{7F4BB3C4-359C-0E49-BE52-9D96170237F6}"/>
              </a:ext>
            </a:extLst>
          </p:cNvPr>
          <p:cNvSpPr>
            <a:spLocks noGrp="1"/>
          </p:cNvSpPr>
          <p:nvPr>
            <p:ph type="body" sz="quarter" idx="10" hasCustomPrompt="1"/>
          </p:nvPr>
        </p:nvSpPr>
        <p:spPr>
          <a:xfrm>
            <a:off x="838201" y="1400934"/>
            <a:ext cx="5074920" cy="641466"/>
          </a:xfrm>
        </p:spPr>
        <p:txBody>
          <a:bodyPr>
            <a:noAutofit/>
          </a:bodyPr>
          <a:lstStyle>
            <a:lvl1pPr marL="0" indent="0" algn="l">
              <a:buNone/>
              <a:defRPr cap="all" spc="300" baseline="0"/>
            </a:lvl1pPr>
            <a:lvl2pPr marL="457063" indent="0" algn="l">
              <a:buNone/>
              <a:defRPr spc="300"/>
            </a:lvl2pPr>
            <a:lvl3pPr marL="914126" indent="0" algn="l">
              <a:buNone/>
              <a:defRPr spc="300"/>
            </a:lvl3pPr>
            <a:lvl4pPr marL="1371189" indent="0" algn="l">
              <a:buNone/>
              <a:defRPr spc="300"/>
            </a:lvl4pPr>
            <a:lvl5pPr marL="1828251" indent="0" algn="l">
              <a:buNone/>
              <a:defRPr spc="300"/>
            </a:lvl5pPr>
          </a:lstStyle>
          <a:p>
            <a:pPr lvl="0"/>
            <a:r>
              <a:rPr lang="en-US"/>
              <a:t>CLICK TO EDIT subhead</a:t>
            </a:r>
          </a:p>
        </p:txBody>
      </p:sp>
      <p:sp>
        <p:nvSpPr>
          <p:cNvPr id="11" name="Right Triangle 10">
            <a:extLst>
              <a:ext uri="{FF2B5EF4-FFF2-40B4-BE49-F238E27FC236}">
                <a16:creationId xmlns:a16="http://schemas.microsoft.com/office/drawing/2014/main" id="{3EF76F70-71CD-E443-B302-06ECBEB4A17F}"/>
              </a:ext>
            </a:extLst>
          </p:cNvPr>
          <p:cNvSpPr/>
          <p:nvPr/>
        </p:nvSpPr>
        <p:spPr>
          <a:xfrm rot="13500000">
            <a:off x="-228865" y="793851"/>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
        <p:nvSpPr>
          <p:cNvPr id="12" name="Text Placeholder 24">
            <a:extLst>
              <a:ext uri="{FF2B5EF4-FFF2-40B4-BE49-F238E27FC236}">
                <a16:creationId xmlns:a16="http://schemas.microsoft.com/office/drawing/2014/main" id="{F7E021F9-8EDD-4441-A141-AC905776BC0F}"/>
              </a:ext>
            </a:extLst>
          </p:cNvPr>
          <p:cNvSpPr>
            <a:spLocks noGrp="1"/>
          </p:cNvSpPr>
          <p:nvPr>
            <p:ph type="body" sz="quarter" idx="30" hasCustomPrompt="1"/>
          </p:nvPr>
        </p:nvSpPr>
        <p:spPr>
          <a:xfrm>
            <a:off x="838201" y="2209800"/>
            <a:ext cx="3825240" cy="594360"/>
          </a:xfrm>
        </p:spPr>
        <p:txBody>
          <a:bodyPr>
            <a:noAutofit/>
          </a:bodyPr>
          <a:lstStyle>
            <a:lvl1pPr marL="0" indent="0">
              <a:buNone/>
              <a:defRPr sz="1600" b="0" i="0" cap="all" spc="200" baseline="0">
                <a:latin typeface="HP Simplified Light" panose="020B0404020204020204" pitchFamily="34" charset="0"/>
              </a:defRPr>
            </a:lvl1pPr>
            <a:lvl2pPr marL="0" indent="0">
              <a:buNone/>
              <a:defRPr sz="1400"/>
            </a:lvl2pPr>
            <a:lvl3pPr marL="914126" indent="0">
              <a:buNone/>
              <a:defRPr/>
            </a:lvl3pPr>
            <a:lvl4pPr marL="1371189" indent="0">
              <a:buNone/>
              <a:defRPr/>
            </a:lvl4pPr>
            <a:lvl5pPr marL="1828251" indent="0">
              <a:buNone/>
              <a:defRPr/>
            </a:lvl5pPr>
          </a:lstStyle>
          <a:p>
            <a:pPr lvl="0"/>
            <a:r>
              <a:rPr lang="en-US"/>
              <a:t>CLICK TO EDIT STATEMENT</a:t>
            </a:r>
          </a:p>
          <a:p>
            <a:pPr lvl="1"/>
            <a:r>
              <a:rPr lang="en-US"/>
              <a:t>Return and tab for statement description </a:t>
            </a:r>
          </a:p>
        </p:txBody>
      </p:sp>
      <p:sp>
        <p:nvSpPr>
          <p:cNvPr id="15" name="Text Placeholder 24">
            <a:extLst>
              <a:ext uri="{FF2B5EF4-FFF2-40B4-BE49-F238E27FC236}">
                <a16:creationId xmlns:a16="http://schemas.microsoft.com/office/drawing/2014/main" id="{4E05C71C-42A8-3F42-A293-6ACD5C424BA8}"/>
              </a:ext>
            </a:extLst>
          </p:cNvPr>
          <p:cNvSpPr>
            <a:spLocks noGrp="1"/>
          </p:cNvSpPr>
          <p:nvPr>
            <p:ph type="body" sz="quarter" idx="31" hasCustomPrompt="1"/>
          </p:nvPr>
        </p:nvSpPr>
        <p:spPr>
          <a:xfrm>
            <a:off x="838201" y="3429000"/>
            <a:ext cx="3825240" cy="594360"/>
          </a:xfrm>
        </p:spPr>
        <p:txBody>
          <a:bodyPr>
            <a:noAutofit/>
          </a:bodyPr>
          <a:lstStyle>
            <a:lvl1pPr marL="0" indent="0">
              <a:buNone/>
              <a:defRPr sz="1600" b="0" i="0" cap="all" spc="200" baseline="0">
                <a:latin typeface="HP Simplified Light" panose="020B0404020204020204" pitchFamily="34" charset="0"/>
              </a:defRPr>
            </a:lvl1pPr>
            <a:lvl2pPr marL="0" indent="0">
              <a:buNone/>
              <a:defRPr sz="1400"/>
            </a:lvl2pPr>
            <a:lvl3pPr marL="914126" indent="0">
              <a:buNone/>
              <a:defRPr/>
            </a:lvl3pPr>
            <a:lvl4pPr marL="1371189" indent="0">
              <a:buNone/>
              <a:defRPr/>
            </a:lvl4pPr>
            <a:lvl5pPr marL="1828251" indent="0">
              <a:buNone/>
              <a:defRPr/>
            </a:lvl5pPr>
          </a:lstStyle>
          <a:p>
            <a:pPr lvl="0"/>
            <a:r>
              <a:rPr lang="en-US"/>
              <a:t>CLICK TO EDIT STATEMENT</a:t>
            </a:r>
          </a:p>
          <a:p>
            <a:pPr lvl="1"/>
            <a:r>
              <a:rPr lang="en-US"/>
              <a:t>Return and tab for statement description </a:t>
            </a:r>
          </a:p>
        </p:txBody>
      </p:sp>
      <p:sp>
        <p:nvSpPr>
          <p:cNvPr id="4" name="Chart Placeholder 3">
            <a:extLst>
              <a:ext uri="{FF2B5EF4-FFF2-40B4-BE49-F238E27FC236}">
                <a16:creationId xmlns:a16="http://schemas.microsoft.com/office/drawing/2014/main" id="{233D19D3-8296-C044-82FC-0ED3BA22BEF6}"/>
              </a:ext>
            </a:extLst>
          </p:cNvPr>
          <p:cNvSpPr>
            <a:spLocks noGrp="1"/>
          </p:cNvSpPr>
          <p:nvPr>
            <p:ph type="chart" sz="quarter" idx="32"/>
          </p:nvPr>
        </p:nvSpPr>
        <p:spPr>
          <a:xfrm>
            <a:off x="6096001" y="699051"/>
            <a:ext cx="5547360" cy="5268508"/>
          </a:xfrm>
        </p:spPr>
        <p:txBody>
          <a:bodyPr/>
          <a:lstStyle/>
          <a:p>
            <a:r>
              <a:rPr lang="en-US"/>
              <a:t>Click icon to add chart</a:t>
            </a:r>
          </a:p>
        </p:txBody>
      </p:sp>
      <p:sp>
        <p:nvSpPr>
          <p:cNvPr id="14" name="Right Triangle 13">
            <a:extLst>
              <a:ext uri="{FF2B5EF4-FFF2-40B4-BE49-F238E27FC236}">
                <a16:creationId xmlns:a16="http://schemas.microsoft.com/office/drawing/2014/main" id="{9F1DB68E-161C-9F4B-8F02-AC558A32519A}"/>
              </a:ext>
            </a:extLst>
          </p:cNvPr>
          <p:cNvSpPr/>
          <p:nvPr userDrawn="1"/>
        </p:nvSpPr>
        <p:spPr>
          <a:xfrm rot="13500000">
            <a:off x="-228865" y="793851"/>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latin typeface="HP Simplified Light"/>
            </a:endParaRPr>
          </a:p>
        </p:txBody>
      </p:sp>
    </p:spTree>
    <p:extLst>
      <p:ext uri="{BB962C8B-B14F-4D97-AF65-F5344CB8AC3E}">
        <p14:creationId xmlns:p14="http://schemas.microsoft.com/office/powerpoint/2010/main" val="297376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EM 2019">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287D604-6333-4AB9-A713-2CCD072B87E7}"/>
              </a:ext>
            </a:extLst>
          </p:cNvPr>
          <p:cNvSpPr>
            <a:spLocks noGrp="1"/>
          </p:cNvSpPr>
          <p:nvPr>
            <p:ph type="sldNum" sz="quarter" idx="4"/>
          </p:nvPr>
        </p:nvSpPr>
        <p:spPr bwMode="gray">
          <a:xfrm>
            <a:off x="211668" y="6478524"/>
            <a:ext cx="304800" cy="219456"/>
          </a:xfrm>
          <a:prstGeom prst="rect">
            <a:avLst/>
          </a:prstGeom>
        </p:spPr>
        <p:txBody>
          <a:bodyPr vert="horz" wrap="none" lIns="0" tIns="0" rIns="0" bIns="0" rtlCol="0" anchor="b" anchorCtr="0"/>
          <a:lstStyle>
            <a:lvl1pPr algn="r">
              <a:defRPr sz="700" b="1">
                <a:solidFill>
                  <a:schemeClr val="bg1"/>
                </a:solidFill>
              </a:defRPr>
            </a:lvl1pPr>
          </a:lstStyle>
          <a:p>
            <a:fld id="{00DE720E-C72B-42F0-AD69-52D60E3C605E}" type="slidenum">
              <a:rPr lang="en-US" smtClean="0"/>
              <a:pPr/>
              <a:t>‹#›</a:t>
            </a:fld>
            <a:endParaRPr lang="en-US"/>
          </a:p>
        </p:txBody>
      </p:sp>
      <p:pic>
        <p:nvPicPr>
          <p:cNvPr id="8" name="Picture 7">
            <a:extLst>
              <a:ext uri="{FF2B5EF4-FFF2-40B4-BE49-F238E27FC236}">
                <a16:creationId xmlns:a16="http://schemas.microsoft.com/office/drawing/2014/main" id="{B51E7301-278A-4D9D-9849-9253246C58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550577" y="480076"/>
            <a:ext cx="3914518" cy="900061"/>
          </a:xfrm>
          <a:prstGeom prst="rect">
            <a:avLst/>
          </a:prstGeom>
        </p:spPr>
      </p:pic>
      <p:sp>
        <p:nvSpPr>
          <p:cNvPr id="2" name="Title 1"/>
          <p:cNvSpPr>
            <a:spLocks noGrp="1"/>
          </p:cNvSpPr>
          <p:nvPr>
            <p:ph type="ctrTitle" hasCustomPrompt="1"/>
          </p:nvPr>
        </p:nvSpPr>
        <p:spPr bwMode="gray">
          <a:xfrm>
            <a:off x="2521175" y="2780975"/>
            <a:ext cx="7149653" cy="1513684"/>
          </a:xfrm>
          <a:ln>
            <a:noFill/>
          </a:ln>
        </p:spPr>
        <p:txBody>
          <a:bodyPr wrap="none" anchor="ctr" anchorCtr="0">
            <a:spAutoFit/>
          </a:bodyPr>
          <a:lstStyle>
            <a:lvl1pPr algn="ctr">
              <a:defRPr sz="5998" b="0" kern="1200" cap="all" baseline="0" dirty="0">
                <a:solidFill>
                  <a:schemeClr val="bg1"/>
                </a:solidFill>
                <a:latin typeface="+mj-lt"/>
                <a:ea typeface="+mn-ea"/>
                <a:cs typeface="+mn-cs"/>
              </a:defRPr>
            </a:lvl1pPr>
          </a:lstStyle>
          <a:p>
            <a:pPr marL="0" lvl="0" algn="l" defTabSz="914126" rtl="0" eaLnBrk="1" latinLnBrk="0" hangingPunct="1">
              <a:lnSpc>
                <a:spcPct val="80000"/>
              </a:lnSpc>
              <a:spcBef>
                <a:spcPct val="0"/>
              </a:spcBef>
              <a:defRPr/>
            </a:pPr>
            <a:r>
              <a:rPr lang="en-US"/>
              <a:t>Click to edit Master</a:t>
            </a:r>
            <a:br>
              <a:rPr lang="en-US"/>
            </a:br>
            <a:r>
              <a:rPr lang="en-US"/>
              <a:t>title style</a:t>
            </a:r>
            <a:endParaRPr/>
          </a:p>
        </p:txBody>
      </p:sp>
    </p:spTree>
    <p:extLst>
      <p:ext uri="{BB962C8B-B14F-4D97-AF65-F5344CB8AC3E}">
        <p14:creationId xmlns:p14="http://schemas.microsoft.com/office/powerpoint/2010/main" val="4294109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92">
          <p15:clr>
            <a:srgbClr val="FBAE40"/>
          </p15:clr>
        </p15:guide>
        <p15:guide id="2" pos="1823">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EM Section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1258503" y="2651760"/>
            <a:ext cx="9694630" cy="1554480"/>
          </a:xfrm>
          <a:ln>
            <a:noFill/>
          </a:ln>
        </p:spPr>
        <p:txBody>
          <a:bodyPr wrap="none" anchor="ctr" anchorCtr="0"/>
          <a:lstStyle>
            <a:lvl1pPr algn="ctr">
              <a:defRPr sz="5998" b="0" kern="1200" cap="all" baseline="0" dirty="0">
                <a:solidFill>
                  <a:schemeClr val="bg1"/>
                </a:solidFill>
                <a:latin typeface="+mj-lt"/>
                <a:ea typeface="+mn-ea"/>
                <a:cs typeface="+mn-cs"/>
              </a:defRPr>
            </a:lvl1pPr>
          </a:lstStyle>
          <a:p>
            <a:pPr marL="0" lvl="0" algn="l" defTabSz="914126" rtl="0" eaLnBrk="1" latinLnBrk="0" hangingPunct="1">
              <a:lnSpc>
                <a:spcPct val="80000"/>
              </a:lnSpc>
              <a:spcBef>
                <a:spcPct val="0"/>
              </a:spcBef>
              <a:defRPr/>
            </a:pPr>
            <a:r>
              <a:rPr lang="en-US"/>
              <a:t>Section title</a:t>
            </a:r>
            <a:endParaRPr/>
          </a:p>
        </p:txBody>
      </p:sp>
      <p:sp>
        <p:nvSpPr>
          <p:cNvPr id="7" name="Slide Number Placeholder 5">
            <a:extLst>
              <a:ext uri="{FF2B5EF4-FFF2-40B4-BE49-F238E27FC236}">
                <a16:creationId xmlns:a16="http://schemas.microsoft.com/office/drawing/2014/main" id="{0424FC18-4378-4E61-AA54-A327B3B87E34}"/>
              </a:ext>
            </a:extLst>
          </p:cNvPr>
          <p:cNvSpPr>
            <a:spLocks noGrp="1"/>
          </p:cNvSpPr>
          <p:nvPr>
            <p:ph type="sldNum" sz="quarter" idx="4"/>
          </p:nvPr>
        </p:nvSpPr>
        <p:spPr bwMode="gray">
          <a:xfrm>
            <a:off x="211668" y="6478524"/>
            <a:ext cx="304800" cy="219456"/>
          </a:xfrm>
          <a:prstGeom prst="rect">
            <a:avLst/>
          </a:prstGeom>
        </p:spPr>
        <p:txBody>
          <a:bodyPr vert="horz" wrap="none" lIns="0" tIns="0" rIns="0" bIns="0" rtlCol="0" anchor="b" anchorCtr="0"/>
          <a:lstStyle>
            <a:lvl1pPr algn="r">
              <a:defRPr sz="700" b="1">
                <a:solidFill>
                  <a:schemeClr val="bg1"/>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26602945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92">
          <p15:clr>
            <a:srgbClr val="FBAE40"/>
          </p15:clr>
        </p15:guide>
        <p15:guide id="2" pos="182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EM Title Layout">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98CACA-FCA2-4839-8F26-BA6DB3477BAA}"/>
              </a:ext>
            </a:extLst>
          </p:cNvPr>
          <p:cNvSpPr>
            <a:spLocks noGrp="1"/>
          </p:cNvSpPr>
          <p:nvPr>
            <p:ph type="ctrTitle"/>
          </p:nvPr>
        </p:nvSpPr>
        <p:spPr bwMode="gray">
          <a:xfrm>
            <a:off x="480122" y="2288749"/>
            <a:ext cx="11231757" cy="1554480"/>
          </a:xfrm>
        </p:spPr>
        <p:txBody>
          <a:bodyPr anchor="b"/>
          <a:lstStyle>
            <a:lvl1pPr algn="ctr">
              <a:defRPr sz="5498" spc="-100" baseline="0">
                <a:solidFill>
                  <a:schemeClr val="bg1"/>
                </a:solidFill>
              </a:defRPr>
            </a:lvl1pPr>
          </a:lstStyle>
          <a:p>
            <a:r>
              <a:rPr lang="en-US"/>
              <a:t>Click to edit Master title style</a:t>
            </a:r>
            <a:endParaRPr/>
          </a:p>
        </p:txBody>
      </p:sp>
      <p:sp>
        <p:nvSpPr>
          <p:cNvPr id="8" name="Subtitle 2">
            <a:extLst>
              <a:ext uri="{FF2B5EF4-FFF2-40B4-BE49-F238E27FC236}">
                <a16:creationId xmlns:a16="http://schemas.microsoft.com/office/drawing/2014/main" id="{FDC4B461-FBE5-4524-A8BC-000C1440D53A}"/>
              </a:ext>
            </a:extLst>
          </p:cNvPr>
          <p:cNvSpPr>
            <a:spLocks noGrp="1"/>
          </p:cNvSpPr>
          <p:nvPr>
            <p:ph type="subTitle" idx="1"/>
          </p:nvPr>
        </p:nvSpPr>
        <p:spPr bwMode="gray">
          <a:xfrm>
            <a:off x="480122" y="3979466"/>
            <a:ext cx="11231757" cy="1572760"/>
          </a:xfrm>
        </p:spPr>
        <p:txBody>
          <a:bodyPr>
            <a:noAutofit/>
          </a:bodyPr>
          <a:lstStyle>
            <a:lvl1pPr marL="0" indent="0" algn="ctr">
              <a:spcBef>
                <a:spcPts val="600"/>
              </a:spcBef>
              <a:buNone/>
              <a:defRPr sz="3199">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a:p>
        </p:txBody>
      </p:sp>
      <p:sp>
        <p:nvSpPr>
          <p:cNvPr id="17" name="Slide Number Placeholder 5">
            <a:extLst>
              <a:ext uri="{FF2B5EF4-FFF2-40B4-BE49-F238E27FC236}">
                <a16:creationId xmlns:a16="http://schemas.microsoft.com/office/drawing/2014/main" id="{9FEC77FB-5A16-4189-8243-08AAB7B7D293}"/>
              </a:ext>
            </a:extLst>
          </p:cNvPr>
          <p:cNvSpPr>
            <a:spLocks noGrp="1"/>
          </p:cNvSpPr>
          <p:nvPr>
            <p:ph type="sldNum" sz="quarter" idx="4"/>
          </p:nvPr>
        </p:nvSpPr>
        <p:spPr bwMode="gray">
          <a:xfrm>
            <a:off x="211668" y="6478524"/>
            <a:ext cx="304800" cy="219456"/>
          </a:xfrm>
          <a:prstGeom prst="rect">
            <a:avLst/>
          </a:prstGeom>
        </p:spPr>
        <p:txBody>
          <a:bodyPr vert="horz" wrap="none" lIns="0" tIns="0" rIns="0" bIns="0" rtlCol="0" anchor="b" anchorCtr="0"/>
          <a:lstStyle>
            <a:lvl1pPr algn="r">
              <a:defRPr sz="700" b="1">
                <a:solidFill>
                  <a:schemeClr val="bg1"/>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442735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92">
          <p15:clr>
            <a:srgbClr val="FBAE40"/>
          </p15:clr>
        </p15:guide>
        <p15:guide id="2" pos="182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 Layou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a:xfrm>
            <a:off x="211668" y="6478524"/>
            <a:ext cx="304800" cy="219456"/>
          </a:xfrm>
          <a:prstGeom prst="rect">
            <a:avLst/>
          </a:prstGeom>
        </p:spPr>
        <p:txBody>
          <a:bodyPr/>
          <a:lstStyle>
            <a:lvl1pPr>
              <a:defRPr b="1">
                <a:solidFill>
                  <a:schemeClr val="bg1"/>
                </a:solidFill>
              </a:defRPr>
            </a:lvl1pPr>
          </a:lstStyle>
          <a:p>
            <a:fld id="{00DE720E-C72B-42F0-AD69-52D60E3C605E}" type="slidenum">
              <a:rPr lang="en-US" smtClean="0"/>
              <a:pPr/>
              <a:t>‹#›</a:t>
            </a:fld>
            <a:endParaRPr lang="en-US"/>
          </a:p>
        </p:txBody>
      </p:sp>
      <p:sp>
        <p:nvSpPr>
          <p:cNvPr id="4" name="Title 1">
            <a:extLst>
              <a:ext uri="{FF2B5EF4-FFF2-40B4-BE49-F238E27FC236}">
                <a16:creationId xmlns:a16="http://schemas.microsoft.com/office/drawing/2014/main" id="{C8A5CC5B-BDD4-49F7-BC53-AA72ED2EEAF8}"/>
              </a:ext>
            </a:extLst>
          </p:cNvPr>
          <p:cNvSpPr>
            <a:spLocks noGrp="1"/>
          </p:cNvSpPr>
          <p:nvPr>
            <p:ph type="title" hasCustomPrompt="1"/>
          </p:nvPr>
        </p:nvSpPr>
        <p:spPr bwMode="gray">
          <a:xfrm>
            <a:off x="2517524" y="3311044"/>
            <a:ext cx="7156954" cy="709961"/>
          </a:xfrm>
        </p:spPr>
        <p:txBody>
          <a:bodyPr anchor="ctr"/>
          <a:lstStyle>
            <a:lvl1pPr algn="ctr">
              <a:defRPr sz="8797" b="0" cap="all" spc="0" baseline="0">
                <a:solidFill>
                  <a:schemeClr val="bg1"/>
                </a:solidFill>
                <a:latin typeface="+mj-lt"/>
              </a:defRPr>
            </a:lvl1pPr>
          </a:lstStyle>
          <a:p>
            <a:r>
              <a:rPr lang="en-US"/>
              <a:t>THANK YOU</a:t>
            </a:r>
          </a:p>
        </p:txBody>
      </p:sp>
      <p:sp>
        <p:nvSpPr>
          <p:cNvPr id="5" name="Title 1">
            <a:extLst>
              <a:ext uri="{FF2B5EF4-FFF2-40B4-BE49-F238E27FC236}">
                <a16:creationId xmlns:a16="http://schemas.microsoft.com/office/drawing/2014/main" id="{9943605B-B173-49AF-861B-ED5B7B730CDB}"/>
              </a:ext>
            </a:extLst>
          </p:cNvPr>
          <p:cNvSpPr txBox="1">
            <a:spLocks/>
          </p:cNvSpPr>
          <p:nvPr userDrawn="1"/>
        </p:nvSpPr>
        <p:spPr bwMode="gray">
          <a:xfrm>
            <a:off x="1196134" y="617374"/>
            <a:ext cx="3512454" cy="549894"/>
          </a:xfrm>
          <a:prstGeom prst="rect">
            <a:avLst/>
          </a:prstGeom>
        </p:spPr>
        <p:txBody>
          <a:bodyPr vert="horz" lIns="0" tIns="0" rIns="0" bIns="0" rtlCol="0" anchor="t" anchorCtr="0">
            <a:noAutofit/>
          </a:bodyPr>
          <a:lstStyle>
            <a:lvl1pPr marL="0" algn="ctr" defTabSz="914400" rtl="0" eaLnBrk="1" latinLnBrk="0" hangingPunct="1">
              <a:lnSpc>
                <a:spcPct val="85000"/>
              </a:lnSpc>
              <a:spcBef>
                <a:spcPct val="0"/>
              </a:spcBef>
              <a:buNone/>
              <a:defRPr lang="en-US" sz="4400" b="0" kern="1200" cap="all" baseline="0" dirty="0" smtClean="0">
                <a:solidFill>
                  <a:schemeClr val="accent1">
                    <a:lumMod val="60000"/>
                    <a:lumOff val="40000"/>
                  </a:schemeClr>
                </a:solidFill>
                <a:latin typeface="+mj-lt"/>
                <a:ea typeface="+mj-ea"/>
                <a:cs typeface="+mj-cs"/>
              </a:defRPr>
            </a:lvl1pPr>
          </a:lstStyle>
          <a:p>
            <a:pPr algn="l"/>
            <a:r>
              <a:rPr lang="en-US" sz="1999">
                <a:solidFill>
                  <a:schemeClr val="bg1"/>
                </a:solidFill>
                <a:latin typeface="+mn-lt"/>
              </a:rPr>
              <a:t>FY’19 Q4</a:t>
            </a:r>
            <a:br>
              <a:rPr lang="en-US" sz="1500">
                <a:solidFill>
                  <a:schemeClr val="bg1"/>
                </a:solidFill>
                <a:latin typeface="+mn-lt"/>
              </a:rPr>
            </a:br>
            <a:r>
              <a:rPr lang="en-US" sz="2499">
                <a:solidFill>
                  <a:schemeClr val="bg1"/>
                </a:solidFill>
              </a:rPr>
              <a:t>All employee meeting</a:t>
            </a:r>
          </a:p>
        </p:txBody>
      </p:sp>
      <p:sp>
        <p:nvSpPr>
          <p:cNvPr id="8" name="logo">
            <a:extLst>
              <a:ext uri="{FF2B5EF4-FFF2-40B4-BE49-F238E27FC236}">
                <a16:creationId xmlns:a16="http://schemas.microsoft.com/office/drawing/2014/main" id="{EFD0CCFF-8D78-4532-BC4C-978AAD15AEC3}"/>
              </a:ext>
            </a:extLst>
          </p:cNvPr>
          <p:cNvSpPr>
            <a:spLocks noChangeAspect="1" noEditPoints="1"/>
          </p:cNvSpPr>
          <p:nvPr userDrawn="1"/>
        </p:nvSpPr>
        <p:spPr bwMode="gray">
          <a:xfrm>
            <a:off x="500358" y="642664"/>
            <a:ext cx="499452" cy="499321"/>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sz="1799"/>
          </a:p>
        </p:txBody>
      </p:sp>
    </p:spTree>
    <p:extLst>
      <p:ext uri="{BB962C8B-B14F-4D97-AF65-F5344CB8AC3E}">
        <p14:creationId xmlns:p14="http://schemas.microsoft.com/office/powerpoint/2010/main" val="196723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EM Cop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B56F-B64B-44E4-8A7F-57CDB6481CF3}"/>
              </a:ext>
            </a:extLst>
          </p:cNvPr>
          <p:cNvSpPr>
            <a:spLocks noGrp="1"/>
          </p:cNvSpPr>
          <p:nvPr>
            <p:ph type="title"/>
          </p:nvPr>
        </p:nvSpPr>
        <p:spPr bwMode="gray">
          <a:xfrm>
            <a:off x="479097" y="464785"/>
            <a:ext cx="11233807" cy="565756"/>
          </a:xfrm>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1A414CB2-575A-4D94-9FDA-D68546AF601A}"/>
              </a:ext>
            </a:extLst>
          </p:cNvPr>
          <p:cNvSpPr>
            <a:spLocks noGrp="1"/>
          </p:cNvSpPr>
          <p:nvPr>
            <p:ph type="sldNum" sz="quarter" idx="10"/>
          </p:nvPr>
        </p:nvSpPr>
        <p:spPr bwMode="gray">
          <a:xfrm>
            <a:off x="211668" y="6478524"/>
            <a:ext cx="304800" cy="219456"/>
          </a:xfrm>
          <a:prstGeom prst="rect">
            <a:avLst/>
          </a:prstGeom>
        </p:spPr>
        <p:txBody>
          <a:bodyPr/>
          <a:lstStyle/>
          <a:p>
            <a:fld id="{00DE720E-C72B-42F0-AD69-52D60E3C605E}" type="slidenum">
              <a:rPr lang="en-US" smtClean="0"/>
              <a:pPr/>
              <a:t>‹#›</a:t>
            </a:fld>
            <a:endParaRPr lang="en-US"/>
          </a:p>
        </p:txBody>
      </p:sp>
      <p:sp>
        <p:nvSpPr>
          <p:cNvPr id="4" name="Content Placeholder 2">
            <a:extLst>
              <a:ext uri="{FF2B5EF4-FFF2-40B4-BE49-F238E27FC236}">
                <a16:creationId xmlns:a16="http://schemas.microsoft.com/office/drawing/2014/main" id="{976AE481-000A-4282-AE84-A4EF6637C3B0}"/>
              </a:ext>
            </a:extLst>
          </p:cNvPr>
          <p:cNvSpPr>
            <a:spLocks noGrp="1"/>
          </p:cNvSpPr>
          <p:nvPr>
            <p:ph idx="1" hasCustomPrompt="1"/>
          </p:nvPr>
        </p:nvSpPr>
        <p:spPr bwMode="gray">
          <a:xfrm>
            <a:off x="479097" y="1990165"/>
            <a:ext cx="11231757" cy="4105836"/>
          </a:xfrm>
        </p:spPr>
        <p:txBody>
          <a:bodyPr vert="horz" lIns="0" tIns="0" rIns="0" bIns="0" rtlCol="0">
            <a:noAutofit/>
          </a:bodyPr>
          <a:lstStyle>
            <a:lvl1pPr>
              <a:buClr>
                <a:schemeClr val="accent1">
                  <a:lumMod val="40000"/>
                  <a:lumOff val="60000"/>
                </a:schemeClr>
              </a:buClr>
              <a:defRPr lang="en-US" dirty="0"/>
            </a:lvl1pPr>
            <a:lvl2pPr>
              <a:buClr>
                <a:schemeClr val="accent1">
                  <a:lumMod val="40000"/>
                  <a:lumOff val="60000"/>
                </a:schemeClr>
              </a:buClr>
              <a:defRPr lang="en-US" dirty="0"/>
            </a:lvl2pPr>
            <a:lvl3pPr>
              <a:buClr>
                <a:schemeClr val="accent1">
                  <a:lumMod val="40000"/>
                  <a:lumOff val="60000"/>
                </a:schemeClr>
              </a:buClr>
              <a:defRPr lang="en-US" dirty="0"/>
            </a:lvl3pPr>
            <a:lvl4pPr>
              <a:buClr>
                <a:schemeClr val="accent1">
                  <a:lumMod val="40000"/>
                  <a:lumOff val="60000"/>
                </a:schemeClr>
              </a:buClr>
              <a:defRPr lang="en-US" dirty="0"/>
            </a:lvl4pPr>
            <a:lvl5pPr>
              <a:defRPr dirty="0"/>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7">
            <a:extLst>
              <a:ext uri="{FF2B5EF4-FFF2-40B4-BE49-F238E27FC236}">
                <a16:creationId xmlns:a16="http://schemas.microsoft.com/office/drawing/2014/main" id="{E00B526D-3E14-4FE4-AD6E-299F33495C4C}"/>
              </a:ext>
            </a:extLst>
          </p:cNvPr>
          <p:cNvSpPr>
            <a:spLocks noGrp="1"/>
          </p:cNvSpPr>
          <p:nvPr>
            <p:ph type="body" sz="quarter" idx="13" hasCustomPrompt="1"/>
          </p:nvPr>
        </p:nvSpPr>
        <p:spPr bwMode="gray">
          <a:xfrm>
            <a:off x="479097" y="1109179"/>
            <a:ext cx="11231757" cy="443128"/>
          </a:xfrm>
        </p:spPr>
        <p:txBody>
          <a:bodyPr>
            <a:noAutofit/>
          </a:bodyPr>
          <a:lstStyle>
            <a:lvl1pPr marL="0" indent="0" algn="ctr">
              <a:spcBef>
                <a:spcPts val="0"/>
              </a:spcBef>
              <a:buNone/>
              <a:defRPr sz="3599" b="0" cap="all" baseline="0">
                <a:solidFill>
                  <a:schemeClr val="bg1"/>
                </a:solidFill>
                <a:latin typeface="+mj-lt"/>
              </a:defRPr>
            </a:lvl1pPr>
            <a:lvl2pPr marL="0" indent="0">
              <a:spcBef>
                <a:spcPts val="0"/>
              </a:spcBef>
              <a:buNone/>
              <a:defRPr sz="1799"/>
            </a:lvl2pPr>
            <a:lvl3pPr marL="0" indent="0">
              <a:spcBef>
                <a:spcPts val="0"/>
              </a:spcBef>
              <a:buNone/>
              <a:defRPr sz="1799"/>
            </a:lvl3pPr>
            <a:lvl4pPr marL="0" indent="0">
              <a:spcBef>
                <a:spcPts val="0"/>
              </a:spcBef>
              <a:buNone/>
              <a:defRPr sz="1799"/>
            </a:lvl4pPr>
            <a:lvl5pPr marL="0" indent="0">
              <a:spcBef>
                <a:spcPts val="0"/>
              </a:spcBef>
              <a:buNone/>
              <a:defRPr sz="1799"/>
            </a:lvl5pPr>
            <a:lvl6pPr marL="0" indent="0">
              <a:spcBef>
                <a:spcPts val="0"/>
              </a:spcBef>
              <a:buNone/>
              <a:defRPr sz="1799"/>
            </a:lvl6pPr>
            <a:lvl7pPr marL="0" indent="0">
              <a:spcBef>
                <a:spcPts val="0"/>
              </a:spcBef>
              <a:buNone/>
              <a:defRPr sz="1799"/>
            </a:lvl7pPr>
            <a:lvl8pPr marL="0" indent="0">
              <a:spcBef>
                <a:spcPts val="0"/>
              </a:spcBef>
              <a:buNone/>
              <a:defRPr sz="1799"/>
            </a:lvl8pPr>
            <a:lvl9pPr marL="0" indent="0">
              <a:spcBef>
                <a:spcPts val="0"/>
              </a:spcBef>
              <a:buNone/>
              <a:defRPr sz="1799"/>
            </a:lvl9pPr>
          </a:lstStyle>
          <a:p>
            <a:pPr lvl="0"/>
            <a:r>
              <a:t>Click to add subtitle</a:t>
            </a:r>
          </a:p>
        </p:txBody>
      </p:sp>
    </p:spTree>
    <p:extLst>
      <p:ext uri="{BB962C8B-B14F-4D97-AF65-F5344CB8AC3E}">
        <p14:creationId xmlns:p14="http://schemas.microsoft.com/office/powerpoint/2010/main" val="38642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EM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B56F-B64B-44E4-8A7F-57CDB6481CF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1A414CB2-575A-4D94-9FDA-D68546AF601A}"/>
              </a:ext>
            </a:extLst>
          </p:cNvPr>
          <p:cNvSpPr>
            <a:spLocks noGrp="1"/>
          </p:cNvSpPr>
          <p:nvPr>
            <p:ph type="sldNum" sz="quarter" idx="10"/>
          </p:nvPr>
        </p:nvSpPr>
        <p:spPr>
          <a:xfrm>
            <a:off x="211668" y="6478524"/>
            <a:ext cx="304800" cy="219456"/>
          </a:xfrm>
          <a:prstGeom prst="rect">
            <a:avLst/>
          </a:prstGeom>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380103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EM Backgroun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414CB2-575A-4D94-9FDA-D68546AF601A}"/>
              </a:ext>
            </a:extLst>
          </p:cNvPr>
          <p:cNvSpPr>
            <a:spLocks noGrp="1"/>
          </p:cNvSpPr>
          <p:nvPr>
            <p:ph type="sldNum" sz="quarter" idx="10"/>
          </p:nvPr>
        </p:nvSpPr>
        <p:spPr>
          <a:xfrm>
            <a:off x="211668" y="6478524"/>
            <a:ext cx="304800" cy="219456"/>
          </a:xfrm>
          <a:prstGeom prst="rect">
            <a:avLst/>
          </a:prstGeom>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250014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283201" y="6478524"/>
            <a:ext cx="812800" cy="219456"/>
          </a:xfrm>
          <a:prstGeom prst="rect">
            <a:avLst/>
          </a:prstGeom>
        </p:spPr>
        <p:txBody>
          <a:bodyPr/>
          <a:lstStyle/>
          <a:p>
            <a:endParaRPr/>
          </a:p>
        </p:txBody>
      </p:sp>
      <p:sp>
        <p:nvSpPr>
          <p:cNvPr id="4" name="Footer Placeholder 3"/>
          <p:cNvSpPr>
            <a:spLocks noGrp="1"/>
          </p:cNvSpPr>
          <p:nvPr>
            <p:ph type="ftr" sz="quarter" idx="11"/>
          </p:nvPr>
        </p:nvSpPr>
        <p:spPr/>
        <p:txBody>
          <a:bodyPr/>
          <a:lstStyle/>
          <a:p>
            <a:r>
              <a:rPr lang="en-GB"/>
              <a:t>©Copyright 2021 HP Development Company, L.P. HP Confidential. For HP and Channel Partner training purposes only.</a:t>
            </a:r>
            <a:endParaRPr/>
          </a:p>
        </p:txBody>
      </p:sp>
      <p:sp>
        <p:nvSpPr>
          <p:cNvPr id="7" name="logo">
            <a:extLst>
              <a:ext uri="{FF2B5EF4-FFF2-40B4-BE49-F238E27FC236}">
                <a16:creationId xmlns:a16="http://schemas.microsoft.com/office/drawing/2014/main" id="{8E990311-A1D2-3840-A1F0-B18A805F25BD}"/>
              </a:ext>
            </a:extLst>
          </p:cNvPr>
          <p:cNvSpPr>
            <a:spLocks noChangeAspect="1" noEditPoints="1"/>
          </p:cNvSpPr>
          <p:nvPr userDrawn="1"/>
        </p:nvSpPr>
        <p:spPr bwMode="black">
          <a:xfrm>
            <a:off x="11589757" y="6321202"/>
            <a:ext cx="356709"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392" tIns="45696" rIns="91392" bIns="45696" numCol="1" anchor="t" anchorCtr="0" compatLnSpc="1">
            <a:prstTxWarp prst="textNoShape">
              <a:avLst/>
            </a:prstTxWarp>
          </a:bodyPr>
          <a:lstStyle/>
          <a:p>
            <a:endParaRPr lang="en-US" sz="1798"/>
          </a:p>
        </p:txBody>
      </p:sp>
    </p:spTree>
    <p:custDataLst>
      <p:tags r:id="rId1"/>
    </p:custDataLst>
    <p:extLst>
      <p:ext uri="{BB962C8B-B14F-4D97-AF65-F5344CB8AC3E}">
        <p14:creationId xmlns:p14="http://schemas.microsoft.com/office/powerpoint/2010/main" val="88209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2_Blue Section Header">
    <p:bg>
      <p:bgPr>
        <a:solidFill>
          <a:srgbClr val="535455"/>
        </a:solidFill>
        <a:effectLst/>
      </p:bgPr>
    </p:bg>
    <p:spTree>
      <p:nvGrpSpPr>
        <p:cNvPr id="1" name=""/>
        <p:cNvGrpSpPr/>
        <p:nvPr/>
      </p:nvGrpSpPr>
      <p:grpSpPr>
        <a:xfrm>
          <a:off x="0" y="0"/>
          <a:ext cx="0" cy="0"/>
          <a:chOff x="0" y="0"/>
          <a:chExt cx="0" cy="0"/>
        </a:xfrm>
      </p:grpSpPr>
      <p:sp>
        <p:nvSpPr>
          <p:cNvPr id="9" name="CuadroTexto 8"/>
          <p:cNvSpPr txBox="1"/>
          <p:nvPr userDrawn="1"/>
        </p:nvSpPr>
        <p:spPr>
          <a:xfrm>
            <a:off x="95617" y="1181266"/>
            <a:ext cx="914638" cy="914400"/>
          </a:xfrm>
          <a:prstGeom prst="rect">
            <a:avLst/>
          </a:prstGeom>
          <a:noFill/>
        </p:spPr>
        <p:txBody>
          <a:bodyPr wrap="none" lIns="0" tIns="0" rIns="0" bIns="0" rtlCol="0">
            <a:noAutofit/>
          </a:bodyPr>
          <a:lstStyle/>
          <a:p>
            <a:pPr>
              <a:lnSpc>
                <a:spcPct val="90000"/>
              </a:lnSpc>
            </a:pPr>
            <a:endParaRPr lang="es-ES" sz="1799"/>
          </a:p>
        </p:txBody>
      </p:sp>
      <p:sp>
        <p:nvSpPr>
          <p:cNvPr id="14" name="Date Placeholder 3"/>
          <p:cNvSpPr>
            <a:spLocks noGrp="1"/>
          </p:cNvSpPr>
          <p:nvPr>
            <p:ph type="dt" sz="half" idx="2"/>
          </p:nvPr>
        </p:nvSpPr>
        <p:spPr>
          <a:xfrm>
            <a:off x="5283201" y="6478524"/>
            <a:ext cx="812800" cy="219456"/>
          </a:xfrm>
          <a:prstGeom prst="rect">
            <a:avLst/>
          </a:prstGeom>
        </p:spPr>
        <p:txBody>
          <a:bodyPr vert="horz" wrap="none" lIns="0" tIns="0" rIns="0" bIns="0" rtlCol="0" anchor="b" anchorCtr="0"/>
          <a:lstStyle>
            <a:lvl1pPr algn="l">
              <a:defRPr sz="800">
                <a:solidFill>
                  <a:schemeClr val="tx1"/>
                </a:solidFill>
              </a:defRPr>
            </a:lvl1pPr>
          </a:lstStyle>
          <a:p>
            <a:fld id="{DE86E0D8-A9BC-45A6-A4C0-DEE8B42E5ADB}" type="datetime1">
              <a:rPr lang="en-US" smtClean="0"/>
              <a:t>6/21/2022</a:t>
            </a:fld>
            <a:endParaRPr lang="en-US"/>
          </a:p>
        </p:txBody>
      </p:sp>
      <p:sp>
        <p:nvSpPr>
          <p:cNvPr id="15" name="Footer Placeholder 4"/>
          <p:cNvSpPr>
            <a:spLocks noGrp="1"/>
          </p:cNvSpPr>
          <p:nvPr>
            <p:ph type="ftr" sz="quarter" idx="3"/>
          </p:nvPr>
        </p:nvSpPr>
        <p:spPr>
          <a:xfrm>
            <a:off x="609600" y="6478524"/>
            <a:ext cx="4573191" cy="219456"/>
          </a:xfrm>
          <a:prstGeom prst="rect">
            <a:avLst/>
          </a:prstGeom>
        </p:spPr>
        <p:txBody>
          <a:bodyPr vert="horz" wrap="none" lIns="0" tIns="0" rIns="0" bIns="0" rtlCol="0" anchor="b" anchorCtr="0"/>
          <a:lstStyle>
            <a:lvl1pPr algn="l">
              <a:defRPr sz="800">
                <a:solidFill>
                  <a:srgbClr val="FFFFFF"/>
                </a:solidFill>
              </a:defRPr>
            </a:lvl1pPr>
          </a:lstStyle>
          <a:p>
            <a:r>
              <a:rPr lang="en-US"/>
              <a:t>©Copyright 2021 HP Development Company, L.P. The information contained herein is subject to change without notice.</a:t>
            </a:r>
          </a:p>
        </p:txBody>
      </p:sp>
      <p:sp>
        <p:nvSpPr>
          <p:cNvPr id="16" name="Slide Number Placeholder 5"/>
          <p:cNvSpPr>
            <a:spLocks noGrp="1"/>
          </p:cNvSpPr>
          <p:nvPr>
            <p:ph type="sldNum" sz="quarter" idx="4"/>
          </p:nvPr>
        </p:nvSpPr>
        <p:spPr>
          <a:xfrm>
            <a:off x="211668" y="6478524"/>
            <a:ext cx="304800" cy="219456"/>
          </a:xfrm>
          <a:prstGeom prst="rect">
            <a:avLst/>
          </a:prstGeom>
        </p:spPr>
        <p:txBody>
          <a:bodyPr vert="horz" wrap="none" lIns="0" tIns="0" rIns="0" bIns="0" rtlCol="0" anchor="b" anchorCtr="0"/>
          <a:lstStyle>
            <a:lvl1pPr algn="r">
              <a:defRPr sz="800">
                <a:solidFill>
                  <a:srgbClr val="FFFFFF"/>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588538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12A80-9925-4950-A083-88204C8C24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8EAEA2-9F92-44AA-A15A-894774939A23}"/>
              </a:ext>
            </a:extLst>
          </p:cNvPr>
          <p:cNvSpPr>
            <a:spLocks noGrp="1"/>
          </p:cNvSpPr>
          <p:nvPr>
            <p:ph type="dt" sz="half" idx="10"/>
          </p:nvPr>
        </p:nvSpPr>
        <p:spPr>
          <a:xfrm>
            <a:off x="838200" y="6356352"/>
            <a:ext cx="2743200" cy="365125"/>
          </a:xfrm>
          <a:prstGeom prst="rect">
            <a:avLst/>
          </a:prstGeom>
        </p:spPr>
        <p:txBody>
          <a:bodyPr/>
          <a:lstStyle/>
          <a:p>
            <a:fld id="{26118FF3-9DA8-465E-8530-EBB1FB265004}" type="datetime1">
              <a:rPr lang="en-US" smtClean="0"/>
              <a:t>6/21/2022</a:t>
            </a:fld>
            <a:endParaRPr lang="en-US"/>
          </a:p>
        </p:txBody>
      </p:sp>
      <p:sp>
        <p:nvSpPr>
          <p:cNvPr id="4" name="Footer Placeholder 3">
            <a:extLst>
              <a:ext uri="{FF2B5EF4-FFF2-40B4-BE49-F238E27FC236}">
                <a16:creationId xmlns:a16="http://schemas.microsoft.com/office/drawing/2014/main" id="{DDE42025-8305-4C13-96E6-B44252AD2076}"/>
              </a:ext>
            </a:extLst>
          </p:cNvPr>
          <p:cNvSpPr>
            <a:spLocks noGrp="1"/>
          </p:cNvSpPr>
          <p:nvPr>
            <p:ph type="ftr" sz="quarter" idx="11"/>
          </p:nvPr>
        </p:nvSpPr>
        <p:spPr>
          <a:xfrm>
            <a:off x="4038601" y="6356352"/>
            <a:ext cx="4114800" cy="365125"/>
          </a:xfrm>
          <a:prstGeom prst="rect">
            <a:avLst/>
          </a:prstGeom>
        </p:spPr>
        <p:txBody>
          <a:bodyPr/>
          <a:lstStyle/>
          <a:p>
            <a:r>
              <a:rPr lang="en-US"/>
              <a:t>© Copyright 2021 HP Development Company, L.P. The information contained herein is subject to change without notice.</a:t>
            </a:r>
          </a:p>
        </p:txBody>
      </p:sp>
      <p:sp>
        <p:nvSpPr>
          <p:cNvPr id="5" name="Slide Number Placeholder 4">
            <a:extLst>
              <a:ext uri="{FF2B5EF4-FFF2-40B4-BE49-F238E27FC236}">
                <a16:creationId xmlns:a16="http://schemas.microsoft.com/office/drawing/2014/main" id="{34244D2D-ECBD-4E2C-9A00-E851BD245CDC}"/>
              </a:ext>
            </a:extLst>
          </p:cNvPr>
          <p:cNvSpPr>
            <a:spLocks noGrp="1"/>
          </p:cNvSpPr>
          <p:nvPr>
            <p:ph type="sldNum" sz="quarter" idx="12"/>
          </p:nvPr>
        </p:nvSpPr>
        <p:spPr>
          <a:xfrm>
            <a:off x="211668" y="6478524"/>
            <a:ext cx="304800" cy="219456"/>
          </a:xfrm>
          <a:prstGeom prst="rect">
            <a:avLst/>
          </a:prstGeom>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320231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02337"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Title 6"/>
          <p:cNvSpPr>
            <a:spLocks noGrp="1"/>
          </p:cNvSpPr>
          <p:nvPr>
            <p:ph type="title"/>
          </p:nvPr>
        </p:nvSpPr>
        <p:spPr>
          <a:xfrm>
            <a:off x="402337" y="170789"/>
            <a:ext cx="11379200" cy="758952"/>
          </a:xfrm>
        </p:spPr>
        <p:txBody>
          <a:bodyPr/>
          <a:lstStyle/>
          <a:p>
            <a:r>
              <a:rPr lang="en-US"/>
              <a:t>Click to edit Master title style</a:t>
            </a:r>
          </a:p>
        </p:txBody>
      </p:sp>
      <p:sp>
        <p:nvSpPr>
          <p:cNvPr id="10" name="Footer Placeholder 5"/>
          <p:cNvSpPr txBox="1">
            <a:spLocks/>
          </p:cNvSpPr>
          <p:nvPr userDrawn="1"/>
        </p:nvSpPr>
        <p:spPr>
          <a:xfrm>
            <a:off x="406401" y="6410849"/>
            <a:ext cx="4775201" cy="365760"/>
          </a:xfrm>
          <a:prstGeom prst="rect">
            <a:avLst/>
          </a:prstGeom>
        </p:spPr>
        <p:txBody>
          <a:bodyPr vert="horz"/>
          <a:lstStyle/>
          <a:p>
            <a:pPr>
              <a:defRPr/>
            </a:pPr>
            <a:r>
              <a:rPr lang="en-US" sz="1466">
                <a:solidFill>
                  <a:srgbClr val="FFFFFF"/>
                </a:solidFill>
                <a:latin typeface="Arial"/>
              </a:rPr>
              <a:t>Bromium Confidential </a:t>
            </a:r>
          </a:p>
        </p:txBody>
      </p:sp>
    </p:spTree>
    <p:extLst>
      <p:ext uri="{BB962C8B-B14F-4D97-AF65-F5344CB8AC3E}">
        <p14:creationId xmlns:p14="http://schemas.microsoft.com/office/powerpoint/2010/main" val="25506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USE CASE_DIAGRA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D258E5-B934-4E7D-9C47-B186C19F1567}"/>
              </a:ext>
            </a:extLst>
          </p:cNvPr>
          <p:cNvSpPr/>
          <p:nvPr userDrawn="1"/>
        </p:nvSpPr>
        <p:spPr>
          <a:xfrm>
            <a:off x="2" y="1673252"/>
            <a:ext cx="12192000" cy="5184748"/>
          </a:xfrm>
          <a:prstGeom prst="rect">
            <a:avLst/>
          </a:prstGeom>
          <a:gradFill flip="none" rotWithShape="1">
            <a:gsLst>
              <a:gs pos="0">
                <a:schemeClr val="bg1">
                  <a:lumMod val="95000"/>
                </a:schemeClr>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9596" tIns="44798" rIns="89596" bIns="44798" numCol="1" spcCol="0" rtlCol="0" fromWordArt="0" anchor="ctr" anchorCtr="0" forceAA="0" compatLnSpc="1">
            <a:prstTxWarp prst="textNoShape">
              <a:avLst/>
            </a:prstTxWarp>
            <a:noAutofit/>
          </a:bodyPr>
          <a:lstStyle/>
          <a:p>
            <a:pPr algn="ctr"/>
            <a:endParaRPr lang="en-US" sz="1763"/>
          </a:p>
        </p:txBody>
      </p:sp>
      <p:sp>
        <p:nvSpPr>
          <p:cNvPr id="4" name="Text Placeholder 2">
            <a:extLst>
              <a:ext uri="{FF2B5EF4-FFF2-40B4-BE49-F238E27FC236}">
                <a16:creationId xmlns:a16="http://schemas.microsoft.com/office/drawing/2014/main" id="{2AF6D39A-E68F-486B-9080-55DB9CD679CA}"/>
              </a:ext>
            </a:extLst>
          </p:cNvPr>
          <p:cNvSpPr>
            <a:spLocks noGrp="1"/>
          </p:cNvSpPr>
          <p:nvPr>
            <p:ph type="body" idx="10" hasCustomPrompt="1"/>
          </p:nvPr>
        </p:nvSpPr>
        <p:spPr>
          <a:xfrm>
            <a:off x="298807" y="403140"/>
            <a:ext cx="11698657" cy="784483"/>
          </a:xfrm>
        </p:spPr>
        <p:txBody>
          <a:bodyPr lIns="0" tIns="0" rIns="0" bIns="0" anchor="ctr" anchorCtr="0">
            <a:noAutofit/>
          </a:bodyPr>
          <a:lstStyle>
            <a:lvl1pPr marL="0" indent="0" algn="ctr" defTabSz="913764" rtl="0" eaLnBrk="1" latinLnBrk="0" hangingPunct="1">
              <a:lnSpc>
                <a:spcPct val="90000"/>
              </a:lnSpc>
              <a:spcAft>
                <a:spcPts val="686"/>
              </a:spcAft>
              <a:buNone/>
              <a:defRPr lang="en-US" sz="1959" kern="1200" dirty="0">
                <a:solidFill>
                  <a:schemeClr val="bg1"/>
                </a:solidFill>
                <a:latin typeface="Arial"/>
                <a:ea typeface="+mn-ea"/>
                <a:cs typeface="+mn-cs"/>
              </a:defRPr>
            </a:lvl1pPr>
            <a:lvl2pPr marL="447968" indent="0">
              <a:buNone/>
              <a:defRPr sz="1959" b="1"/>
            </a:lvl2pPr>
            <a:lvl3pPr marL="895934" indent="0">
              <a:buNone/>
              <a:defRPr sz="1763" b="1"/>
            </a:lvl3pPr>
            <a:lvl4pPr marL="1343902" indent="0">
              <a:buNone/>
              <a:defRPr sz="1568" b="1"/>
            </a:lvl4pPr>
            <a:lvl5pPr marL="1791869" indent="0">
              <a:buNone/>
              <a:defRPr sz="1568" b="1"/>
            </a:lvl5pPr>
            <a:lvl6pPr marL="2239837" indent="0">
              <a:buNone/>
              <a:defRPr sz="1568" b="1"/>
            </a:lvl6pPr>
            <a:lvl7pPr marL="2687803" indent="0">
              <a:buNone/>
              <a:defRPr sz="1568" b="1"/>
            </a:lvl7pPr>
            <a:lvl8pPr marL="3135771" indent="0">
              <a:buNone/>
              <a:defRPr sz="1568" b="1"/>
            </a:lvl8pPr>
            <a:lvl9pPr marL="3583739" indent="0">
              <a:buNone/>
              <a:defRPr sz="1568" b="1"/>
            </a:lvl9pPr>
          </a:lstStyle>
          <a:p>
            <a:pPr lvl="0"/>
            <a:r>
              <a:rPr lang="en-US"/>
              <a:t>EDIT MASTER TEXT STYLES</a:t>
            </a:r>
          </a:p>
        </p:txBody>
      </p:sp>
    </p:spTree>
    <p:extLst>
      <p:ext uri="{BB962C8B-B14F-4D97-AF65-F5344CB8AC3E}">
        <p14:creationId xmlns:p14="http://schemas.microsoft.com/office/powerpoint/2010/main" val="119435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EBB94E8E-4CCE-4B1D-A1BE-046D85971F66}"/>
              </a:ext>
            </a:extLst>
          </p:cNvPr>
          <p:cNvSpPr>
            <a:spLocks noGrp="1"/>
          </p:cNvSpPr>
          <p:nvPr>
            <p:ph idx="1" hasCustomPrompt="1"/>
          </p:nvPr>
        </p:nvSpPr>
        <p:spPr>
          <a:xfrm>
            <a:off x="605399" y="1508512"/>
            <a:ext cx="5266494" cy="4946352"/>
          </a:xfrm>
          <a:prstGeom prst="rect">
            <a:avLst/>
          </a:prstGeom>
          <a:noFill/>
        </p:spPr>
        <p:txBody>
          <a:bodyPr vert="horz">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
        <p:nvSpPr>
          <p:cNvPr id="10" name="Title Placeholder 21">
            <a:extLst>
              <a:ext uri="{FF2B5EF4-FFF2-40B4-BE49-F238E27FC236}">
                <a16:creationId xmlns:a16="http://schemas.microsoft.com/office/drawing/2014/main" id="{365934FB-5363-4313-B6D4-0C00523728B9}"/>
              </a:ext>
            </a:extLst>
          </p:cNvPr>
          <p:cNvSpPr>
            <a:spLocks noGrp="1"/>
          </p:cNvSpPr>
          <p:nvPr>
            <p:ph type="title" hasCustomPrompt="1"/>
          </p:nvPr>
        </p:nvSpPr>
        <p:spPr>
          <a:xfrm>
            <a:off x="605400" y="216355"/>
            <a:ext cx="10981204" cy="747128"/>
          </a:xfrm>
          <a:prstGeom prst="rect">
            <a:avLst/>
          </a:prstGeom>
        </p:spPr>
        <p:txBody>
          <a:bodyPr vert="horz" anchor="ctr" anchorCtr="0">
            <a:noAutofit/>
          </a:bodyPr>
          <a:lstStyle/>
          <a:p>
            <a:r>
              <a:rPr kumimoji="0" lang="en-US"/>
              <a:t>Click to Edit Master Title Style</a:t>
            </a:r>
          </a:p>
        </p:txBody>
      </p:sp>
      <p:sp>
        <p:nvSpPr>
          <p:cNvPr id="4" name="Text Placeholder 12">
            <a:extLst>
              <a:ext uri="{FF2B5EF4-FFF2-40B4-BE49-F238E27FC236}">
                <a16:creationId xmlns:a16="http://schemas.microsoft.com/office/drawing/2014/main" id="{143DE5A2-A96C-734C-B3A3-38CB93A423F6}"/>
              </a:ext>
            </a:extLst>
          </p:cNvPr>
          <p:cNvSpPr>
            <a:spLocks noGrp="1"/>
          </p:cNvSpPr>
          <p:nvPr>
            <p:ph idx="10" hasCustomPrompt="1"/>
          </p:nvPr>
        </p:nvSpPr>
        <p:spPr>
          <a:xfrm>
            <a:off x="6320108" y="1508512"/>
            <a:ext cx="5266495" cy="4946352"/>
          </a:xfrm>
          <a:prstGeom prst="rect">
            <a:avLst/>
          </a:prstGeom>
          <a:noFill/>
        </p:spPr>
        <p:txBody>
          <a:bodyPr vert="horz">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Tree>
    <p:extLst>
      <p:ext uri="{BB962C8B-B14F-4D97-AF65-F5344CB8AC3E}">
        <p14:creationId xmlns:p14="http://schemas.microsoft.com/office/powerpoint/2010/main" val="489929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_CONTENT">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EBB94E8E-4CCE-4B1D-A1BE-046D85971F66}"/>
              </a:ext>
            </a:extLst>
          </p:cNvPr>
          <p:cNvSpPr>
            <a:spLocks noGrp="1"/>
          </p:cNvSpPr>
          <p:nvPr>
            <p:ph idx="1" hasCustomPrompt="1"/>
          </p:nvPr>
        </p:nvSpPr>
        <p:spPr>
          <a:xfrm>
            <a:off x="605400" y="1523827"/>
            <a:ext cx="10981204" cy="4931036"/>
          </a:xfrm>
          <a:prstGeom prst="rect">
            <a:avLst/>
          </a:prstGeom>
          <a:noFill/>
        </p:spPr>
        <p:txBody>
          <a:bodyPr vert="horz">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
        <p:nvSpPr>
          <p:cNvPr id="10" name="Title Placeholder 21">
            <a:extLst>
              <a:ext uri="{FF2B5EF4-FFF2-40B4-BE49-F238E27FC236}">
                <a16:creationId xmlns:a16="http://schemas.microsoft.com/office/drawing/2014/main" id="{365934FB-5363-4313-B6D4-0C00523728B9}"/>
              </a:ext>
            </a:extLst>
          </p:cNvPr>
          <p:cNvSpPr>
            <a:spLocks noGrp="1"/>
          </p:cNvSpPr>
          <p:nvPr>
            <p:ph type="title" hasCustomPrompt="1"/>
          </p:nvPr>
        </p:nvSpPr>
        <p:spPr>
          <a:xfrm>
            <a:off x="605400" y="216355"/>
            <a:ext cx="10981204" cy="747128"/>
          </a:xfrm>
          <a:prstGeom prst="rect">
            <a:avLst/>
          </a:prstGeom>
        </p:spPr>
        <p:txBody>
          <a:bodyPr vert="horz" anchor="ctr" anchorCtr="0">
            <a:noAutofit/>
          </a:bodyPr>
          <a:lstStyle/>
          <a:p>
            <a:r>
              <a:rPr kumimoji="0" lang="en-US"/>
              <a:t>Click to Edit Master Title Style</a:t>
            </a:r>
          </a:p>
        </p:txBody>
      </p:sp>
    </p:spTree>
    <p:extLst>
      <p:ext uri="{BB962C8B-B14F-4D97-AF65-F5344CB8AC3E}">
        <p14:creationId xmlns:p14="http://schemas.microsoft.com/office/powerpoint/2010/main" val="3465018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_SUBTITLE_PURPLE">
    <p:spTree>
      <p:nvGrpSpPr>
        <p:cNvPr id="1" name=""/>
        <p:cNvGrpSpPr/>
        <p:nvPr/>
      </p:nvGrpSpPr>
      <p:grpSpPr>
        <a:xfrm>
          <a:off x="0" y="0"/>
          <a:ext cx="0" cy="0"/>
          <a:chOff x="0" y="0"/>
          <a:chExt cx="0" cy="0"/>
        </a:xfrm>
      </p:grpSpPr>
      <p:sp>
        <p:nvSpPr>
          <p:cNvPr id="10" name="Title Placeholder 21">
            <a:extLst>
              <a:ext uri="{FF2B5EF4-FFF2-40B4-BE49-F238E27FC236}">
                <a16:creationId xmlns:a16="http://schemas.microsoft.com/office/drawing/2014/main" id="{365934FB-5363-4313-B6D4-0C00523728B9}"/>
              </a:ext>
            </a:extLst>
          </p:cNvPr>
          <p:cNvSpPr>
            <a:spLocks noGrp="1"/>
          </p:cNvSpPr>
          <p:nvPr>
            <p:ph type="title" hasCustomPrompt="1"/>
          </p:nvPr>
        </p:nvSpPr>
        <p:spPr>
          <a:xfrm>
            <a:off x="605400" y="216359"/>
            <a:ext cx="10981204" cy="747127"/>
          </a:xfrm>
          <a:prstGeom prst="rect">
            <a:avLst/>
          </a:prstGeom>
        </p:spPr>
        <p:txBody>
          <a:bodyPr vert="horz" lIns="0" tIns="0" rIns="0" bIns="0" anchor="ctr" anchorCtr="0">
            <a:noAutofit/>
          </a:bodyPr>
          <a:lstStyle/>
          <a:p>
            <a:r>
              <a:rPr kumimoji="0" lang="en-US"/>
              <a:t>Click to Edit Master Title Style</a:t>
            </a:r>
          </a:p>
        </p:txBody>
      </p:sp>
      <p:sp>
        <p:nvSpPr>
          <p:cNvPr id="4" name="Text Placeholder 2">
            <a:extLst>
              <a:ext uri="{FF2B5EF4-FFF2-40B4-BE49-F238E27FC236}">
                <a16:creationId xmlns:a16="http://schemas.microsoft.com/office/drawing/2014/main" id="{47234004-EE3E-4FFD-A9B6-A43BEB2EB1EE}"/>
              </a:ext>
            </a:extLst>
          </p:cNvPr>
          <p:cNvSpPr>
            <a:spLocks noGrp="1"/>
          </p:cNvSpPr>
          <p:nvPr>
            <p:ph type="body" idx="1" hasCustomPrompt="1"/>
          </p:nvPr>
        </p:nvSpPr>
        <p:spPr>
          <a:xfrm>
            <a:off x="605399" y="1150263"/>
            <a:ext cx="10981205" cy="448276"/>
          </a:xfrm>
        </p:spPr>
        <p:txBody>
          <a:bodyPr lIns="0" tIns="0" rIns="0" bIns="0" anchor="b">
            <a:noAutofit/>
          </a:bodyPr>
          <a:lstStyle>
            <a:lvl1pPr marL="0" indent="0">
              <a:buNone/>
              <a:defRPr sz="2155" b="1">
                <a:solidFill>
                  <a:schemeClr val="accent5"/>
                </a:solidFill>
              </a:defRPr>
            </a:lvl1pPr>
            <a:lvl2pPr marL="447968" indent="0">
              <a:buNone/>
              <a:defRPr sz="1959" b="1"/>
            </a:lvl2pPr>
            <a:lvl3pPr marL="895934" indent="0">
              <a:buNone/>
              <a:defRPr sz="1763" b="1"/>
            </a:lvl3pPr>
            <a:lvl4pPr marL="1343902" indent="0">
              <a:buNone/>
              <a:defRPr sz="1568" b="1"/>
            </a:lvl4pPr>
            <a:lvl5pPr marL="1791869" indent="0">
              <a:buNone/>
              <a:defRPr sz="1568" b="1"/>
            </a:lvl5pPr>
            <a:lvl6pPr marL="2239837" indent="0">
              <a:buNone/>
              <a:defRPr sz="1568" b="1"/>
            </a:lvl6pPr>
            <a:lvl7pPr marL="2687803" indent="0">
              <a:buNone/>
              <a:defRPr sz="1568" b="1"/>
            </a:lvl7pPr>
            <a:lvl8pPr marL="3135771" indent="0">
              <a:buNone/>
              <a:defRPr sz="1568" b="1"/>
            </a:lvl8pPr>
            <a:lvl9pPr marL="3583739" indent="0">
              <a:buNone/>
              <a:defRPr sz="1568" b="1"/>
            </a:lvl9pPr>
          </a:lstStyle>
          <a:p>
            <a:pPr lvl="0"/>
            <a:r>
              <a:rPr lang="en-US"/>
              <a:t>Edit Master Text Styles</a:t>
            </a:r>
          </a:p>
        </p:txBody>
      </p:sp>
    </p:spTree>
    <p:extLst>
      <p:ext uri="{BB962C8B-B14F-4D97-AF65-F5344CB8AC3E}">
        <p14:creationId xmlns:p14="http://schemas.microsoft.com/office/powerpoint/2010/main" val="2978207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wo Content, Subtitle and Heading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1" y="1988778"/>
            <a:ext cx="5103681" cy="408419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6478719" y="1988778"/>
            <a:ext cx="5103681" cy="4084196"/>
          </a:xfrm>
        </p:spPr>
        <p:txBody>
          <a:bodyPr vert="horz" lIns="0" tIns="0" rIns="0" bIns="0" rtlCol="0">
            <a:noAutofit/>
          </a:bodyPr>
          <a:lstStyle>
            <a:lvl1pPr>
              <a:defRPr lang="en-US"/>
            </a:lvl1pPr>
            <a:lvl2pPr>
              <a:defRPr lang="en-US"/>
            </a:lvl2pPr>
            <a:lvl3pPr>
              <a:defRPr lang="en-US"/>
            </a:lvl3pPr>
            <a:lvl4pPr>
              <a:defRPr lang="en-US"/>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a:xfrm>
            <a:off x="4038601" y="6356352"/>
            <a:ext cx="4114800" cy="365125"/>
          </a:xfrm>
          <a:prstGeom prst="rect">
            <a:avLst/>
          </a:prstGeom>
        </p:spPr>
        <p:txBody>
          <a:bodyPr/>
          <a:lstStyle/>
          <a:p>
            <a:r>
              <a:rPr lang="en-US"/>
              <a:t>HP Confidential</a:t>
            </a:r>
            <a:endParaRPr/>
          </a:p>
        </p:txBody>
      </p:sp>
      <p:sp>
        <p:nvSpPr>
          <p:cNvPr id="9" name="Slide Number Placeholder 8"/>
          <p:cNvSpPr>
            <a:spLocks noGrp="1"/>
          </p:cNvSpPr>
          <p:nvPr>
            <p:ph type="sldNum" sz="quarter" idx="12"/>
          </p:nvPr>
        </p:nvSpPr>
        <p:spPr>
          <a:xfrm>
            <a:off x="211668" y="6478524"/>
            <a:ext cx="304800" cy="219456"/>
          </a:xfrm>
          <a:prstGeom prst="rect">
            <a:avLst/>
          </a:prstGeom>
        </p:spPr>
        <p:txBody>
          <a:bodyPr/>
          <a:lstStyle/>
          <a:p>
            <a:fld id="{00DE720E-C72B-42F0-AD69-52D60E3C605E}" type="slidenum">
              <a:rPr/>
              <a:t>‹#›</a:t>
            </a:fld>
            <a:endParaRPr/>
          </a:p>
        </p:txBody>
      </p:sp>
      <p:sp>
        <p:nvSpPr>
          <p:cNvPr id="11" name="Title 1"/>
          <p:cNvSpPr>
            <a:spLocks noGrp="1"/>
          </p:cNvSpPr>
          <p:nvPr>
            <p:ph type="title" hasCustomPrompt="1"/>
          </p:nvPr>
        </p:nvSpPr>
        <p:spPr>
          <a:xfrm>
            <a:off x="609601" y="394450"/>
            <a:ext cx="10972801" cy="762000"/>
          </a:xfrm>
        </p:spPr>
        <p:txBody>
          <a:bodyPr/>
          <a:lstStyle>
            <a:lvl1pPr>
              <a:defRPr cap="all" baseline="0"/>
            </a:lvl1pPr>
          </a:lstStyle>
          <a:p>
            <a:r>
              <a:rPr lang="en-US"/>
              <a:t>Click to edit master title style</a:t>
            </a:r>
          </a:p>
        </p:txBody>
      </p:sp>
      <p:sp>
        <p:nvSpPr>
          <p:cNvPr id="14" name="Text Placeholder 7"/>
          <p:cNvSpPr>
            <a:spLocks noGrp="1"/>
          </p:cNvSpPr>
          <p:nvPr>
            <p:ph type="body" sz="quarter" idx="13" hasCustomPrompt="1"/>
          </p:nvPr>
        </p:nvSpPr>
        <p:spPr>
          <a:xfrm>
            <a:off x="609601" y="1389538"/>
            <a:ext cx="10972801" cy="398571"/>
          </a:xfrm>
        </p:spPr>
        <p:txBody>
          <a:bodyPr>
            <a:noAutofit/>
          </a:bodyPr>
          <a:lstStyle>
            <a:lvl1pPr marL="0" indent="0">
              <a:spcBef>
                <a:spcPts val="0"/>
              </a:spcBef>
              <a:buNone/>
              <a:defRPr sz="2799" b="0" cap="all" baseline="0">
                <a:solidFill>
                  <a:schemeClr val="accent1">
                    <a:lumMod val="60000"/>
                    <a:lumOff val="40000"/>
                  </a:schemeClr>
                </a:solidFill>
                <a:latin typeface="+mj-lt"/>
              </a:defRPr>
            </a:lvl1pPr>
            <a:lvl2pPr marL="0" indent="0">
              <a:spcBef>
                <a:spcPts val="0"/>
              </a:spcBef>
              <a:buNone/>
              <a:defRPr sz="1799"/>
            </a:lvl2pPr>
            <a:lvl3pPr marL="0" indent="0">
              <a:spcBef>
                <a:spcPts val="0"/>
              </a:spcBef>
              <a:buNone/>
              <a:defRPr sz="1799"/>
            </a:lvl3pPr>
            <a:lvl4pPr marL="0" indent="0">
              <a:spcBef>
                <a:spcPts val="0"/>
              </a:spcBef>
              <a:buNone/>
              <a:defRPr sz="1799"/>
            </a:lvl4pPr>
            <a:lvl5pPr marL="0" indent="0">
              <a:spcBef>
                <a:spcPts val="0"/>
              </a:spcBef>
              <a:buNone/>
              <a:defRPr sz="1799"/>
            </a:lvl5pPr>
            <a:lvl6pPr marL="0" indent="0">
              <a:spcBef>
                <a:spcPts val="0"/>
              </a:spcBef>
              <a:buNone/>
              <a:defRPr sz="1799"/>
            </a:lvl6pPr>
            <a:lvl7pPr marL="0" indent="0">
              <a:spcBef>
                <a:spcPts val="0"/>
              </a:spcBef>
              <a:buNone/>
              <a:defRPr sz="1799"/>
            </a:lvl7pPr>
            <a:lvl8pPr marL="0" indent="0">
              <a:spcBef>
                <a:spcPts val="0"/>
              </a:spcBef>
              <a:buNone/>
              <a:defRPr sz="1799"/>
            </a:lvl8pPr>
            <a:lvl9pPr marL="0" indent="0">
              <a:spcBef>
                <a:spcPts val="0"/>
              </a:spcBef>
              <a:buNone/>
              <a:defRPr sz="1799"/>
            </a:lvl9pPr>
          </a:lstStyle>
          <a:p>
            <a:pPr lvl="0"/>
            <a:r>
              <a:rPr lang="en-GB"/>
              <a:t>Click to add subtitle</a:t>
            </a:r>
          </a:p>
        </p:txBody>
      </p:sp>
    </p:spTree>
    <p:extLst>
      <p:ext uri="{BB962C8B-B14F-4D97-AF65-F5344CB8AC3E}">
        <p14:creationId xmlns:p14="http://schemas.microsoft.com/office/powerpoint/2010/main" val="370372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03ABD-D428-5E4C-A3D7-D36C249B142E}"/>
              </a:ext>
            </a:extLst>
          </p:cNvPr>
          <p:cNvSpPr/>
          <p:nvPr userDrawn="1"/>
        </p:nvSpPr>
        <p:spPr>
          <a:xfrm>
            <a:off x="575848" y="765537"/>
            <a:ext cx="2759003" cy="2757595"/>
          </a:xfrm>
          <a:prstGeom prst="rect">
            <a:avLst/>
          </a:pr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578"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5" name="Rectangle 4">
            <a:extLst>
              <a:ext uri="{FF2B5EF4-FFF2-40B4-BE49-F238E27FC236}">
                <a16:creationId xmlns:a16="http://schemas.microsoft.com/office/drawing/2014/main" id="{E9349185-9515-0449-AD11-CAAEF5F87EEB}"/>
              </a:ext>
            </a:extLst>
          </p:cNvPr>
          <p:cNvSpPr/>
          <p:nvPr userDrawn="1"/>
        </p:nvSpPr>
        <p:spPr>
          <a:xfrm>
            <a:off x="2653748" y="1292091"/>
            <a:ext cx="1182756" cy="1679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 name="Title 1">
            <a:extLst>
              <a:ext uri="{FF2B5EF4-FFF2-40B4-BE49-F238E27FC236}">
                <a16:creationId xmlns:a16="http://schemas.microsoft.com/office/drawing/2014/main" id="{4656DF8A-091A-5C44-AE5E-68BC34C2397A}"/>
              </a:ext>
            </a:extLst>
          </p:cNvPr>
          <p:cNvSpPr>
            <a:spLocks noGrp="1"/>
          </p:cNvSpPr>
          <p:nvPr>
            <p:ph type="title" hasCustomPrompt="1"/>
          </p:nvPr>
        </p:nvSpPr>
        <p:spPr>
          <a:xfrm>
            <a:off x="802621" y="1544169"/>
            <a:ext cx="4157007" cy="1200329"/>
          </a:xfrm>
        </p:spPr>
        <p:txBody>
          <a:bodyPr>
            <a:normAutofit/>
          </a:bodyPr>
          <a:lstStyle>
            <a:lvl1pPr>
              <a:lnSpc>
                <a:spcPct val="100000"/>
              </a:lnSpc>
              <a:defRPr sz="3598"/>
            </a:lvl1pPr>
          </a:lstStyle>
          <a:p>
            <a:r>
              <a:rPr lang="en-US"/>
              <a:t>CLICK TO EDIT MASTER TITLE STYLE</a:t>
            </a:r>
          </a:p>
        </p:txBody>
      </p:sp>
      <p:sp>
        <p:nvSpPr>
          <p:cNvPr id="8" name="Text Placeholder 7">
            <a:extLst>
              <a:ext uri="{FF2B5EF4-FFF2-40B4-BE49-F238E27FC236}">
                <a16:creationId xmlns:a16="http://schemas.microsoft.com/office/drawing/2014/main" id="{46D5C065-1F05-704D-856C-347464A6D84B}"/>
              </a:ext>
            </a:extLst>
          </p:cNvPr>
          <p:cNvSpPr>
            <a:spLocks noGrp="1"/>
          </p:cNvSpPr>
          <p:nvPr>
            <p:ph type="body" sz="quarter" idx="10" hasCustomPrompt="1"/>
          </p:nvPr>
        </p:nvSpPr>
        <p:spPr>
          <a:xfrm>
            <a:off x="6562177" y="1544169"/>
            <a:ext cx="4541837" cy="4170835"/>
          </a:xfrm>
        </p:spPr>
        <p:txBody>
          <a:bodyPr>
            <a:normAutofit/>
          </a:bodyPr>
          <a:lstStyle>
            <a:lvl1pPr marL="0" indent="0">
              <a:lnSpc>
                <a:spcPct val="150000"/>
              </a:lnSpc>
              <a:buClr>
                <a:schemeClr val="accent1"/>
              </a:buClr>
              <a:buFont typeface="+mj-lt"/>
              <a:buNone/>
              <a:defRPr sz="1600" b="0" i="0" spc="200" baseline="0">
                <a:solidFill>
                  <a:schemeClr val="bg1"/>
                </a:solidFill>
                <a:latin typeface="HP Simplified" panose="020B0604020204020204" pitchFamily="34" charset="0"/>
              </a:defRPr>
            </a:lvl1pPr>
            <a:lvl2pPr marL="456926" indent="0">
              <a:lnSpc>
                <a:spcPct val="150000"/>
              </a:lnSpc>
              <a:buClr>
                <a:schemeClr val="accent1"/>
              </a:buClr>
              <a:buNone/>
              <a:defRPr sz="1600" b="0" i="0" spc="200" baseline="0">
                <a:solidFill>
                  <a:schemeClr val="bg1"/>
                </a:solidFill>
                <a:latin typeface="HP Simplified" panose="020B0604020204020204" pitchFamily="34" charset="0"/>
              </a:defRPr>
            </a:lvl2pPr>
            <a:lvl3pPr marL="913852" indent="0">
              <a:lnSpc>
                <a:spcPct val="150000"/>
              </a:lnSpc>
              <a:buClr>
                <a:schemeClr val="accent1"/>
              </a:buClr>
              <a:buNone/>
              <a:defRPr sz="1600" b="0" i="0" spc="200" baseline="0">
                <a:solidFill>
                  <a:schemeClr val="bg1"/>
                </a:solidFill>
                <a:latin typeface="HP Simplified" panose="020B0604020204020204" pitchFamily="34" charset="0"/>
              </a:defRPr>
            </a:lvl3pPr>
            <a:lvl4pPr marL="1370778" indent="0">
              <a:lnSpc>
                <a:spcPct val="150000"/>
              </a:lnSpc>
              <a:buClr>
                <a:schemeClr val="accent1"/>
              </a:buClr>
              <a:buNone/>
              <a:defRPr sz="1600" b="0" i="0" spc="200" baseline="0">
                <a:solidFill>
                  <a:schemeClr val="bg1"/>
                </a:solidFill>
                <a:latin typeface="HP Simplified" panose="020B0604020204020204" pitchFamily="34" charset="0"/>
              </a:defRPr>
            </a:lvl4pPr>
            <a:lvl5pPr marL="1827703" indent="0">
              <a:lnSpc>
                <a:spcPct val="150000"/>
              </a:lnSpc>
              <a:buClr>
                <a:schemeClr val="accent1"/>
              </a:buClr>
              <a:buNone/>
              <a:defRPr sz="1600" b="0" i="0" spc="200" baseline="0">
                <a:solidFill>
                  <a:schemeClr val="bg1"/>
                </a:solidFill>
                <a:latin typeface="HP Simplified" panose="020B0604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D180182E-221A-314E-A19C-E9F94B509998}"/>
              </a:ext>
            </a:extLst>
          </p:cNvPr>
          <p:cNvSpPr>
            <a:spLocks noGrp="1"/>
          </p:cNvSpPr>
          <p:nvPr>
            <p:ph type="pic" sz="quarter" idx="11"/>
          </p:nvPr>
        </p:nvSpPr>
        <p:spPr>
          <a:xfrm>
            <a:off x="5178427" y="0"/>
            <a:ext cx="7013575" cy="6858000"/>
          </a:xfrm>
        </p:spPr>
        <p:txBody>
          <a:bodyPr/>
          <a:lstStyle/>
          <a:p>
            <a:endParaRPr lang="en-US"/>
          </a:p>
        </p:txBody>
      </p:sp>
      <p:sp>
        <p:nvSpPr>
          <p:cNvPr id="6" name="Rectangle 5">
            <a:extLst>
              <a:ext uri="{FF2B5EF4-FFF2-40B4-BE49-F238E27FC236}">
                <a16:creationId xmlns:a16="http://schemas.microsoft.com/office/drawing/2014/main" id="{3F47A010-864B-C448-BD71-3B2042E5C75A}"/>
              </a:ext>
            </a:extLst>
          </p:cNvPr>
          <p:cNvSpPr/>
          <p:nvPr userDrawn="1"/>
        </p:nvSpPr>
        <p:spPr>
          <a:xfrm>
            <a:off x="5185980" y="0"/>
            <a:ext cx="7013713"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9" name="Footer Placeholder 4">
            <a:extLst>
              <a:ext uri="{FF2B5EF4-FFF2-40B4-BE49-F238E27FC236}">
                <a16:creationId xmlns:a16="http://schemas.microsoft.com/office/drawing/2014/main" id="{25FC3B87-A28C-C44A-912C-251E2AB11D6F}"/>
              </a:ext>
            </a:extLst>
          </p:cNvPr>
          <p:cNvSpPr>
            <a:spLocks noGrp="1"/>
          </p:cNvSpPr>
          <p:nvPr>
            <p:ph type="ftr" sz="quarter" idx="3"/>
          </p:nvPr>
        </p:nvSpPr>
        <p:spPr>
          <a:xfrm>
            <a:off x="447830" y="6512312"/>
            <a:ext cx="4722904" cy="167268"/>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br>
              <a:rPr lang="en-US">
                <a:solidFill>
                  <a:schemeClr val="bg2">
                    <a:lumMod val="25000"/>
                  </a:schemeClr>
                </a:solidFill>
                <a:latin typeface="HP Simplified" panose="020B0604020204020204" pitchFamily="34" charset="0"/>
              </a:rPr>
            </a:b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90469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Split Content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41075-7265-7645-AD4E-7F64492FAD2C}"/>
              </a:ext>
            </a:extLst>
          </p:cNvPr>
          <p:cNvSpPr/>
          <p:nvPr userDrawn="1"/>
        </p:nvSpPr>
        <p:spPr>
          <a:xfrm>
            <a:off x="384117" y="386005"/>
            <a:ext cx="2023888" cy="2018911"/>
          </a:xfrm>
          <a:prstGeom prst="rect">
            <a:avLst/>
          </a:pr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578"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2" name="Title 1">
            <a:extLst>
              <a:ext uri="{FF2B5EF4-FFF2-40B4-BE49-F238E27FC236}">
                <a16:creationId xmlns:a16="http://schemas.microsoft.com/office/drawing/2014/main" id="{4BA09D0A-4322-B840-AF44-46894B7E5EE9}"/>
              </a:ext>
            </a:extLst>
          </p:cNvPr>
          <p:cNvSpPr>
            <a:spLocks noGrp="1"/>
          </p:cNvSpPr>
          <p:nvPr>
            <p:ph type="title" hasCustomPrompt="1"/>
          </p:nvPr>
        </p:nvSpPr>
        <p:spPr>
          <a:xfrm>
            <a:off x="838202" y="768242"/>
            <a:ext cx="4837043" cy="1325563"/>
          </a:xfrm>
          <a:solidFill>
            <a:schemeClr val="bg1"/>
          </a:solidFill>
        </p:spPr>
        <p:txBody>
          <a:bodyPr>
            <a:normAutofit/>
          </a:bodyPr>
          <a:lstStyle>
            <a:lvl1pPr>
              <a:defRPr sz="3598" spc="300" baseline="0"/>
            </a:lvl1pPr>
          </a:lstStyle>
          <a:p>
            <a:r>
              <a:rPr lang="en-US"/>
              <a:t>CLICK TO EDIT MASTER TITLE STYLE</a:t>
            </a:r>
          </a:p>
        </p:txBody>
      </p:sp>
      <p:sp>
        <p:nvSpPr>
          <p:cNvPr id="6" name="Picture Placeholder 5">
            <a:extLst>
              <a:ext uri="{FF2B5EF4-FFF2-40B4-BE49-F238E27FC236}">
                <a16:creationId xmlns:a16="http://schemas.microsoft.com/office/drawing/2014/main" id="{04A1BE96-7683-EA4D-A13E-5F6AC4744E3B}"/>
              </a:ext>
            </a:extLst>
          </p:cNvPr>
          <p:cNvSpPr>
            <a:spLocks noGrp="1"/>
          </p:cNvSpPr>
          <p:nvPr>
            <p:ph type="pic" sz="quarter" idx="10"/>
          </p:nvPr>
        </p:nvSpPr>
        <p:spPr>
          <a:xfrm>
            <a:off x="6096001" y="0"/>
            <a:ext cx="6096001" cy="6858000"/>
          </a:xfrm>
        </p:spPr>
        <p:txBody>
          <a:bodyPr/>
          <a:lstStyle/>
          <a:p>
            <a:endParaRPr lang="en-US"/>
          </a:p>
        </p:txBody>
      </p:sp>
      <p:sp>
        <p:nvSpPr>
          <p:cNvPr id="8" name="Text Placeholder 7">
            <a:extLst>
              <a:ext uri="{FF2B5EF4-FFF2-40B4-BE49-F238E27FC236}">
                <a16:creationId xmlns:a16="http://schemas.microsoft.com/office/drawing/2014/main" id="{F11785E9-30EB-C940-A704-8B65D643CE0E}"/>
              </a:ext>
            </a:extLst>
          </p:cNvPr>
          <p:cNvSpPr>
            <a:spLocks noGrp="1"/>
          </p:cNvSpPr>
          <p:nvPr>
            <p:ph type="body" sz="quarter" idx="11" hasCustomPrompt="1"/>
          </p:nvPr>
        </p:nvSpPr>
        <p:spPr>
          <a:xfrm>
            <a:off x="838202" y="2643188"/>
            <a:ext cx="4837113" cy="3568700"/>
          </a:xfrm>
        </p:spPr>
        <p:txBody>
          <a:bodyPr>
            <a:normAutofit/>
          </a:bodyPr>
          <a:lstStyle>
            <a:lvl1pPr marL="0" indent="0">
              <a:buNone/>
              <a:defRPr sz="1600" spc="200" baseline="0"/>
            </a:lvl1pPr>
            <a:lvl2pPr marL="456926" indent="0">
              <a:buNone/>
              <a:defRPr sz="1400"/>
            </a:lvl2pPr>
            <a:lvl3pPr marL="913852" indent="0">
              <a:buNone/>
              <a:defRPr sz="1400"/>
            </a:lvl3pPr>
            <a:lvl4pPr marL="1370778" indent="0">
              <a:buNone/>
              <a:defRPr sz="1400"/>
            </a:lvl4pPr>
            <a:lvl5pPr marL="1827703"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E2E1AB6E-472F-6247-B77E-706A01B3E55C}"/>
              </a:ext>
            </a:extLst>
          </p:cNvPr>
          <p:cNvSpPr>
            <a:spLocks noGrp="1"/>
          </p:cNvSpPr>
          <p:nvPr>
            <p:ph type="ftr" sz="quarter" idx="3"/>
          </p:nvPr>
        </p:nvSpPr>
        <p:spPr>
          <a:xfrm>
            <a:off x="447830" y="6512312"/>
            <a:ext cx="4722904" cy="167268"/>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br>
              <a:rPr lang="en-US">
                <a:solidFill>
                  <a:schemeClr val="bg2">
                    <a:lumMod val="25000"/>
                  </a:schemeClr>
                </a:solidFill>
                <a:latin typeface="HP Simplified" panose="020B0604020204020204" pitchFamily="34" charset="0"/>
              </a:rPr>
            </a:b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387876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75A2D2-6741-4A57-A71D-F32538C75169}"/>
              </a:ext>
            </a:extLst>
          </p:cNvPr>
          <p:cNvSpPr>
            <a:spLocks noGrp="1"/>
          </p:cNvSpPr>
          <p:nvPr>
            <p:ph type="pic" sz="quarter" idx="10"/>
          </p:nvPr>
        </p:nvSpPr>
        <p:spPr>
          <a:xfrm>
            <a:off x="817468" y="1"/>
            <a:ext cx="10557065" cy="5644488"/>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custDataLst>
      <p:tags r:id="rId1"/>
    </p:custDataLst>
    <p:extLst>
      <p:ext uri="{BB962C8B-B14F-4D97-AF65-F5344CB8AC3E}">
        <p14:creationId xmlns:p14="http://schemas.microsoft.com/office/powerpoint/2010/main" val="26805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enter Title w/ Tri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1" y="546654"/>
            <a:ext cx="10515600" cy="682153"/>
          </a:xfrm>
        </p:spPr>
        <p:txBody>
          <a:bodyPr/>
          <a:lstStyle>
            <a:lvl1pPr algn="ctr">
              <a:defRPr/>
            </a:lvl1pPr>
          </a:lstStyle>
          <a:p>
            <a:r>
              <a:rPr lang="en-US"/>
              <a:t>CLICK TO EDIT MASTER TITLE STYLE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1" y="1248534"/>
            <a:ext cx="10515600" cy="641466"/>
          </a:xfrm>
        </p:spPr>
        <p:txBody>
          <a:bodyPr/>
          <a:lstStyle>
            <a:lvl1pPr marL="0" indent="0" algn="ctr">
              <a:buNone/>
              <a:defRPr spc="300"/>
            </a:lvl1pPr>
            <a:lvl2pPr marL="456926" indent="0" algn="ctr">
              <a:buNone/>
              <a:defRPr spc="300"/>
            </a:lvl2pPr>
            <a:lvl3pPr marL="913852" indent="0" algn="ctr">
              <a:buNone/>
              <a:defRPr spc="300"/>
            </a:lvl3pPr>
            <a:lvl4pPr marL="1370778" indent="0" algn="ctr">
              <a:buNone/>
              <a:defRPr spc="300"/>
            </a:lvl4pPr>
            <a:lvl5pPr marL="1827703" indent="0" algn="ctr">
              <a:buNone/>
              <a:defRPr spc="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ight Triangle 2">
            <a:extLst>
              <a:ext uri="{FF2B5EF4-FFF2-40B4-BE49-F238E27FC236}">
                <a16:creationId xmlns:a16="http://schemas.microsoft.com/office/drawing/2014/main" id="{84B7AF2D-B0A3-9E4A-878F-BE7844A82009}"/>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a:solidFill>
                <a:prstClr val="white"/>
              </a:solidFill>
              <a:latin typeface="HP Simplified Light"/>
            </a:endParaRPr>
          </a:p>
        </p:txBody>
      </p:sp>
      <p:sp>
        <p:nvSpPr>
          <p:cNvPr id="8" name="Footer Placeholder 4">
            <a:extLst>
              <a:ext uri="{FF2B5EF4-FFF2-40B4-BE49-F238E27FC236}">
                <a16:creationId xmlns:a16="http://schemas.microsoft.com/office/drawing/2014/main" id="{BD0EE754-50D2-0C46-95F6-F56F52E29771}"/>
              </a:ext>
            </a:extLst>
          </p:cNvPr>
          <p:cNvSpPr>
            <a:spLocks noGrp="1"/>
          </p:cNvSpPr>
          <p:nvPr>
            <p:ph type="ftr" sz="quarter" idx="3"/>
          </p:nvPr>
        </p:nvSpPr>
        <p:spPr>
          <a:xfrm>
            <a:off x="447830" y="6470653"/>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18607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7ED693-9E3D-9846-A4B4-B424F2F14680}"/>
              </a:ext>
            </a:extLst>
          </p:cNvPr>
          <p:cNvSpPr>
            <a:spLocks noGrp="1"/>
          </p:cNvSpPr>
          <p:nvPr>
            <p:ph type="body" idx="1" hasCustomPrompt="1"/>
          </p:nvPr>
        </p:nvSpPr>
        <p:spPr>
          <a:xfrm>
            <a:off x="839790" y="1681163"/>
            <a:ext cx="5157787" cy="823912"/>
          </a:xfrm>
        </p:spPr>
        <p:txBody>
          <a:bodyPr anchor="b"/>
          <a:lstStyle>
            <a:lvl1pPr marL="0" indent="0">
              <a:buNone/>
              <a:defRPr sz="2398" b="0" i="0" spc="300">
                <a:latin typeface="HP Simplified Light" panose="020B0404020204020204" pitchFamily="34" charset="0"/>
              </a:defRPr>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8FB74F-5E6C-084E-BC0E-2B14C94284D0}"/>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1339FB-DB91-9A4B-A25B-252DD75D9D92}"/>
              </a:ext>
            </a:extLst>
          </p:cNvPr>
          <p:cNvSpPr>
            <a:spLocks noGrp="1"/>
          </p:cNvSpPr>
          <p:nvPr>
            <p:ph type="body" sz="quarter" idx="3" hasCustomPrompt="1"/>
          </p:nvPr>
        </p:nvSpPr>
        <p:spPr>
          <a:xfrm>
            <a:off x="6172200" y="1681163"/>
            <a:ext cx="5183188" cy="823912"/>
          </a:xfrm>
        </p:spPr>
        <p:txBody>
          <a:bodyPr anchor="b"/>
          <a:lstStyle>
            <a:lvl1pPr marL="0" indent="0">
              <a:buNone/>
              <a:defRPr sz="2398" b="0" i="0" spc="300">
                <a:latin typeface="HP Simplified Light" panose="020B0404020204020204" pitchFamily="34" charset="0"/>
              </a:defRPr>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3F0B2A-629E-A047-924A-E3D4A1B8D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80123E0F-11F5-3444-BDE0-07FAD2CFDFF2}"/>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pic>
        <p:nvPicPr>
          <p:cNvPr id="16" name="Picture 15">
            <a:extLst>
              <a:ext uri="{FF2B5EF4-FFF2-40B4-BE49-F238E27FC236}">
                <a16:creationId xmlns:a16="http://schemas.microsoft.com/office/drawing/2014/main" id="{6A26F6F8-EFEA-624B-BDF2-0713225A12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5688" y="6356354"/>
            <a:ext cx="313073" cy="313073"/>
          </a:xfrm>
          <a:prstGeom prst="rect">
            <a:avLst/>
          </a:prstGeom>
        </p:spPr>
      </p:pic>
      <p:sp>
        <p:nvSpPr>
          <p:cNvPr id="10" name="Footer Placeholder 4">
            <a:extLst>
              <a:ext uri="{FF2B5EF4-FFF2-40B4-BE49-F238E27FC236}">
                <a16:creationId xmlns:a16="http://schemas.microsoft.com/office/drawing/2014/main" id="{AB587261-6D9E-1F44-936B-2B2063A9D98B}"/>
              </a:ext>
            </a:extLst>
          </p:cNvPr>
          <p:cNvSpPr>
            <a:spLocks noGrp="1"/>
          </p:cNvSpPr>
          <p:nvPr>
            <p:ph type="ftr" sz="quarter" idx="10"/>
          </p:nvPr>
        </p:nvSpPr>
        <p:spPr>
          <a:xfrm>
            <a:off x="447830" y="6470653"/>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a:solidFill>
                  <a:schemeClr val="bg2">
                    <a:lumMod val="25000"/>
                  </a:schemeClr>
                </a:solidFill>
                <a:latin typeface="HP Simplified" panose="020B0604020204020204" pitchFamily="34" charset="0"/>
              </a:rPr>
              <a:t>HP Confidential. For use by HP or Partner with Customers under HP CDA only. </a:t>
            </a:r>
            <a:r>
              <a:rPr lang="en-US">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287252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12192000" cy="6858000"/>
          </a:xfrm>
        </p:spPr>
        <p:txBody>
          <a:bodyPr/>
          <a:lstStyle/>
          <a:p>
            <a:endParaRPr lang="en-US"/>
          </a:p>
        </p:txBody>
      </p:sp>
    </p:spTree>
    <p:extLst>
      <p:ext uri="{BB962C8B-B14F-4D97-AF65-F5344CB8AC3E}">
        <p14:creationId xmlns:p14="http://schemas.microsoft.com/office/powerpoint/2010/main" val="189815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439799" y="-1"/>
            <a:ext cx="7752202" cy="6858000"/>
          </a:xfrm>
          <a:custGeom>
            <a:avLst/>
            <a:gdLst>
              <a:gd name="connsiteX0" fmla="*/ 0 w 7752202"/>
              <a:gd name="connsiteY0" fmla="*/ 0 h 6858000"/>
              <a:gd name="connsiteX1" fmla="*/ 7752202 w 7752202"/>
              <a:gd name="connsiteY1" fmla="*/ 0 h 6858000"/>
              <a:gd name="connsiteX2" fmla="*/ 7752202 w 7752202"/>
              <a:gd name="connsiteY2" fmla="*/ 6858000 h 6858000"/>
              <a:gd name="connsiteX3" fmla="*/ 0 w 77522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52202" h="6858000">
                <a:moveTo>
                  <a:pt x="0" y="0"/>
                </a:moveTo>
                <a:lnTo>
                  <a:pt x="7752202" y="0"/>
                </a:lnTo>
                <a:lnTo>
                  <a:pt x="7752202"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400893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481383" cy="6858000"/>
          </a:xfrm>
          <a:custGeom>
            <a:avLst/>
            <a:gdLst>
              <a:gd name="connsiteX0" fmla="*/ 0 w 4481383"/>
              <a:gd name="connsiteY0" fmla="*/ 0 h 6858000"/>
              <a:gd name="connsiteX1" fmla="*/ 4481383 w 4481383"/>
              <a:gd name="connsiteY1" fmla="*/ 0 h 6858000"/>
              <a:gd name="connsiteX2" fmla="*/ 4481383 w 4481383"/>
              <a:gd name="connsiteY2" fmla="*/ 6858000 h 6858000"/>
              <a:gd name="connsiteX3" fmla="*/ 0 w 44813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1383" h="6858000">
                <a:moveTo>
                  <a:pt x="0" y="0"/>
                </a:moveTo>
                <a:lnTo>
                  <a:pt x="4481383" y="0"/>
                </a:lnTo>
                <a:lnTo>
                  <a:pt x="448138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403147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55309" y="0"/>
            <a:ext cx="4481383" cy="6858000"/>
          </a:xfrm>
          <a:custGeom>
            <a:avLst/>
            <a:gdLst>
              <a:gd name="connsiteX0" fmla="*/ 0 w 4481383"/>
              <a:gd name="connsiteY0" fmla="*/ 0 h 6858000"/>
              <a:gd name="connsiteX1" fmla="*/ 4481383 w 4481383"/>
              <a:gd name="connsiteY1" fmla="*/ 0 h 6858000"/>
              <a:gd name="connsiteX2" fmla="*/ 4481383 w 4481383"/>
              <a:gd name="connsiteY2" fmla="*/ 6858000 h 6858000"/>
              <a:gd name="connsiteX3" fmla="*/ 0 w 44813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1383" h="6858000">
                <a:moveTo>
                  <a:pt x="0" y="0"/>
                </a:moveTo>
                <a:lnTo>
                  <a:pt x="4481383" y="0"/>
                </a:lnTo>
                <a:lnTo>
                  <a:pt x="448138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404747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21" name="Picture Placeholder 20"/>
          <p:cNvSpPr>
            <a:spLocks noGrp="1"/>
          </p:cNvSpPr>
          <p:nvPr>
            <p:ph type="pic" sz="quarter" idx="10"/>
          </p:nvPr>
        </p:nvSpPr>
        <p:spPr>
          <a:xfrm>
            <a:off x="5334001"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22" name="Picture Placeholder 21"/>
          <p:cNvSpPr>
            <a:spLocks noGrp="1"/>
          </p:cNvSpPr>
          <p:nvPr>
            <p:ph type="pic" sz="quarter" idx="11"/>
          </p:nvPr>
        </p:nvSpPr>
        <p:spPr>
          <a:xfrm>
            <a:off x="8763001"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23" name="Picture Placeholder 22"/>
          <p:cNvSpPr>
            <a:spLocks noGrp="1"/>
          </p:cNvSpPr>
          <p:nvPr>
            <p:ph type="pic" sz="quarter" idx="12"/>
          </p:nvPr>
        </p:nvSpPr>
        <p:spPr>
          <a:xfrm>
            <a:off x="5334001"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24" name="Picture Placeholder 23"/>
          <p:cNvSpPr>
            <a:spLocks noGrp="1"/>
          </p:cNvSpPr>
          <p:nvPr>
            <p:ph type="pic" sz="quarter" idx="13"/>
          </p:nvPr>
        </p:nvSpPr>
        <p:spPr>
          <a:xfrm>
            <a:off x="8763001"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32282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4009199" y="1076335"/>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p>
            <a:endParaRPr lang="en-US"/>
          </a:p>
        </p:txBody>
      </p:sp>
      <p:sp>
        <p:nvSpPr>
          <p:cNvPr id="20" name="Picture Placeholder 19"/>
          <p:cNvSpPr>
            <a:spLocks noGrp="1"/>
          </p:cNvSpPr>
          <p:nvPr>
            <p:ph type="pic" sz="quarter" idx="11"/>
          </p:nvPr>
        </p:nvSpPr>
        <p:spPr>
          <a:xfrm>
            <a:off x="6427439" y="1076335"/>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p>
            <a:endParaRPr lang="en-US"/>
          </a:p>
        </p:txBody>
      </p:sp>
      <p:sp>
        <p:nvSpPr>
          <p:cNvPr id="21" name="Picture Placeholder 20"/>
          <p:cNvSpPr>
            <a:spLocks noGrp="1"/>
          </p:cNvSpPr>
          <p:nvPr>
            <p:ph type="pic" sz="quarter" idx="12"/>
          </p:nvPr>
        </p:nvSpPr>
        <p:spPr>
          <a:xfrm>
            <a:off x="8845680" y="1076335"/>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p>
            <a:endParaRPr lang="en-US"/>
          </a:p>
        </p:txBody>
      </p:sp>
      <p:sp>
        <p:nvSpPr>
          <p:cNvPr id="22" name="Picture Placeholder 21"/>
          <p:cNvSpPr>
            <a:spLocks noGrp="1"/>
          </p:cNvSpPr>
          <p:nvPr>
            <p:ph type="pic" sz="quarter" idx="13"/>
          </p:nvPr>
        </p:nvSpPr>
        <p:spPr>
          <a:xfrm>
            <a:off x="4009199" y="3488917"/>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p>
            <a:endParaRPr lang="en-US"/>
          </a:p>
        </p:txBody>
      </p:sp>
      <p:sp>
        <p:nvSpPr>
          <p:cNvPr id="23" name="Picture Placeholder 22"/>
          <p:cNvSpPr>
            <a:spLocks noGrp="1"/>
          </p:cNvSpPr>
          <p:nvPr>
            <p:ph type="pic" sz="quarter" idx="14"/>
          </p:nvPr>
        </p:nvSpPr>
        <p:spPr>
          <a:xfrm>
            <a:off x="6427439" y="3488917"/>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p>
            <a:endParaRPr lang="en-US"/>
          </a:p>
        </p:txBody>
      </p:sp>
      <p:sp>
        <p:nvSpPr>
          <p:cNvPr id="24" name="Picture Placeholder 23"/>
          <p:cNvSpPr>
            <a:spLocks noGrp="1"/>
          </p:cNvSpPr>
          <p:nvPr>
            <p:ph type="pic" sz="quarter" idx="15"/>
          </p:nvPr>
        </p:nvSpPr>
        <p:spPr>
          <a:xfrm>
            <a:off x="8845680" y="3488917"/>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p>
            <a:endParaRPr lang="en-US"/>
          </a:p>
        </p:txBody>
      </p:sp>
    </p:spTree>
    <p:extLst>
      <p:ext uri="{BB962C8B-B14F-4D97-AF65-F5344CB8AC3E}">
        <p14:creationId xmlns:p14="http://schemas.microsoft.com/office/powerpoint/2010/main" val="284954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3363687" y="358346"/>
            <a:ext cx="6226629" cy="3527854"/>
          </a:xfrm>
          <a:custGeom>
            <a:avLst/>
            <a:gdLst>
              <a:gd name="connsiteX0" fmla="*/ 0 w 6226629"/>
              <a:gd name="connsiteY0" fmla="*/ 0 h 3527854"/>
              <a:gd name="connsiteX1" fmla="*/ 6226629 w 6226629"/>
              <a:gd name="connsiteY1" fmla="*/ 0 h 3527854"/>
              <a:gd name="connsiteX2" fmla="*/ 6226629 w 6226629"/>
              <a:gd name="connsiteY2" fmla="*/ 3527854 h 3527854"/>
              <a:gd name="connsiteX3" fmla="*/ 0 w 6226629"/>
              <a:gd name="connsiteY3" fmla="*/ 3527854 h 3527854"/>
            </a:gdLst>
            <a:ahLst/>
            <a:cxnLst>
              <a:cxn ang="0">
                <a:pos x="connsiteX0" y="connsiteY0"/>
              </a:cxn>
              <a:cxn ang="0">
                <a:pos x="connsiteX1" y="connsiteY1"/>
              </a:cxn>
              <a:cxn ang="0">
                <a:pos x="connsiteX2" y="connsiteY2"/>
              </a:cxn>
              <a:cxn ang="0">
                <a:pos x="connsiteX3" y="connsiteY3"/>
              </a:cxn>
            </a:cxnLst>
            <a:rect l="l" t="t" r="r" b="b"/>
            <a:pathLst>
              <a:path w="6226629" h="3527854">
                <a:moveTo>
                  <a:pt x="0" y="0"/>
                </a:moveTo>
                <a:lnTo>
                  <a:pt x="6226629" y="0"/>
                </a:lnTo>
                <a:lnTo>
                  <a:pt x="6226629" y="3527854"/>
                </a:lnTo>
                <a:lnTo>
                  <a:pt x="0" y="3527854"/>
                </a:lnTo>
                <a:close/>
              </a:path>
            </a:pathLst>
          </a:custGeom>
        </p:spPr>
        <p:txBody>
          <a:bodyPr wrap="square">
            <a:noAutofit/>
          </a:bodyPr>
          <a:lstStyle/>
          <a:p>
            <a:endParaRPr lang="en-US"/>
          </a:p>
        </p:txBody>
      </p:sp>
      <p:sp>
        <p:nvSpPr>
          <p:cNvPr id="17" name="Picture Placeholder 16"/>
          <p:cNvSpPr>
            <a:spLocks noGrp="1"/>
          </p:cNvSpPr>
          <p:nvPr>
            <p:ph type="pic" sz="quarter" idx="11"/>
          </p:nvPr>
        </p:nvSpPr>
        <p:spPr>
          <a:xfrm>
            <a:off x="5312230" y="4037719"/>
            <a:ext cx="4278084" cy="3429883"/>
          </a:xfrm>
          <a:custGeom>
            <a:avLst/>
            <a:gdLst>
              <a:gd name="connsiteX0" fmla="*/ 0 w 4278084"/>
              <a:gd name="connsiteY0" fmla="*/ 0 h 3429883"/>
              <a:gd name="connsiteX1" fmla="*/ 4278084 w 4278084"/>
              <a:gd name="connsiteY1" fmla="*/ 0 h 3429883"/>
              <a:gd name="connsiteX2" fmla="*/ 4278084 w 4278084"/>
              <a:gd name="connsiteY2" fmla="*/ 3429883 h 3429883"/>
              <a:gd name="connsiteX3" fmla="*/ 0 w 4278084"/>
              <a:gd name="connsiteY3" fmla="*/ 3429883 h 3429883"/>
            </a:gdLst>
            <a:ahLst/>
            <a:cxnLst>
              <a:cxn ang="0">
                <a:pos x="connsiteX0" y="connsiteY0"/>
              </a:cxn>
              <a:cxn ang="0">
                <a:pos x="connsiteX1" y="connsiteY1"/>
              </a:cxn>
              <a:cxn ang="0">
                <a:pos x="connsiteX2" y="connsiteY2"/>
              </a:cxn>
              <a:cxn ang="0">
                <a:pos x="connsiteX3" y="connsiteY3"/>
              </a:cxn>
            </a:cxnLst>
            <a:rect l="l" t="t" r="r" b="b"/>
            <a:pathLst>
              <a:path w="4278084" h="3429883">
                <a:moveTo>
                  <a:pt x="0" y="0"/>
                </a:moveTo>
                <a:lnTo>
                  <a:pt x="4278084" y="0"/>
                </a:lnTo>
                <a:lnTo>
                  <a:pt x="4278084" y="3429883"/>
                </a:lnTo>
                <a:lnTo>
                  <a:pt x="0" y="3429883"/>
                </a:lnTo>
                <a:close/>
              </a:path>
            </a:pathLst>
          </a:custGeom>
        </p:spPr>
        <p:txBody>
          <a:bodyPr wrap="square">
            <a:noAutofit/>
          </a:bodyPr>
          <a:lstStyle/>
          <a:p>
            <a:endParaRPr lang="en-US"/>
          </a:p>
        </p:txBody>
      </p:sp>
      <p:sp>
        <p:nvSpPr>
          <p:cNvPr id="19" name="Picture Placeholder 18"/>
          <p:cNvSpPr>
            <a:spLocks noGrp="1"/>
          </p:cNvSpPr>
          <p:nvPr>
            <p:ph type="pic" sz="quarter" idx="12"/>
          </p:nvPr>
        </p:nvSpPr>
        <p:spPr>
          <a:xfrm>
            <a:off x="9744144" y="2219805"/>
            <a:ext cx="2447857" cy="3429883"/>
          </a:xfrm>
          <a:custGeom>
            <a:avLst/>
            <a:gdLst>
              <a:gd name="connsiteX0" fmla="*/ 0 w 2447857"/>
              <a:gd name="connsiteY0" fmla="*/ 0 h 3429883"/>
              <a:gd name="connsiteX1" fmla="*/ 2447857 w 2447857"/>
              <a:gd name="connsiteY1" fmla="*/ 0 h 3429883"/>
              <a:gd name="connsiteX2" fmla="*/ 2447857 w 2447857"/>
              <a:gd name="connsiteY2" fmla="*/ 3429883 h 3429883"/>
              <a:gd name="connsiteX3" fmla="*/ 0 w 2447857"/>
              <a:gd name="connsiteY3" fmla="*/ 3429883 h 3429883"/>
            </a:gdLst>
            <a:ahLst/>
            <a:cxnLst>
              <a:cxn ang="0">
                <a:pos x="connsiteX0" y="connsiteY0"/>
              </a:cxn>
              <a:cxn ang="0">
                <a:pos x="connsiteX1" y="connsiteY1"/>
              </a:cxn>
              <a:cxn ang="0">
                <a:pos x="connsiteX2" y="connsiteY2"/>
              </a:cxn>
              <a:cxn ang="0">
                <a:pos x="connsiteX3" y="connsiteY3"/>
              </a:cxn>
            </a:cxnLst>
            <a:rect l="l" t="t" r="r" b="b"/>
            <a:pathLst>
              <a:path w="2447857" h="3429883">
                <a:moveTo>
                  <a:pt x="0" y="0"/>
                </a:moveTo>
                <a:lnTo>
                  <a:pt x="2447857" y="0"/>
                </a:lnTo>
                <a:lnTo>
                  <a:pt x="2447857" y="3429883"/>
                </a:lnTo>
                <a:lnTo>
                  <a:pt x="0" y="3429883"/>
                </a:lnTo>
                <a:close/>
              </a:path>
            </a:pathLst>
          </a:custGeom>
        </p:spPr>
        <p:txBody>
          <a:bodyPr wrap="square">
            <a:noAutofit/>
          </a:bodyPr>
          <a:lstStyle/>
          <a:p>
            <a:endParaRPr lang="en-US"/>
          </a:p>
        </p:txBody>
      </p:sp>
      <p:sp>
        <p:nvSpPr>
          <p:cNvPr id="18" name="Picture Placeholder 17"/>
          <p:cNvSpPr>
            <a:spLocks noGrp="1"/>
          </p:cNvSpPr>
          <p:nvPr>
            <p:ph type="pic" sz="quarter" idx="13"/>
          </p:nvPr>
        </p:nvSpPr>
        <p:spPr>
          <a:xfrm>
            <a:off x="9744144" y="358346"/>
            <a:ext cx="2447857" cy="1709940"/>
          </a:xfrm>
          <a:custGeom>
            <a:avLst/>
            <a:gdLst>
              <a:gd name="connsiteX0" fmla="*/ 0 w 2447857"/>
              <a:gd name="connsiteY0" fmla="*/ 0 h 1709940"/>
              <a:gd name="connsiteX1" fmla="*/ 2447857 w 2447857"/>
              <a:gd name="connsiteY1" fmla="*/ 0 h 1709940"/>
              <a:gd name="connsiteX2" fmla="*/ 2447857 w 2447857"/>
              <a:gd name="connsiteY2" fmla="*/ 1709940 h 1709940"/>
              <a:gd name="connsiteX3" fmla="*/ 0 w 2447857"/>
              <a:gd name="connsiteY3" fmla="*/ 1709940 h 1709940"/>
            </a:gdLst>
            <a:ahLst/>
            <a:cxnLst>
              <a:cxn ang="0">
                <a:pos x="connsiteX0" y="connsiteY0"/>
              </a:cxn>
              <a:cxn ang="0">
                <a:pos x="connsiteX1" y="connsiteY1"/>
              </a:cxn>
              <a:cxn ang="0">
                <a:pos x="connsiteX2" y="connsiteY2"/>
              </a:cxn>
              <a:cxn ang="0">
                <a:pos x="connsiteX3" y="connsiteY3"/>
              </a:cxn>
            </a:cxnLst>
            <a:rect l="l" t="t" r="r" b="b"/>
            <a:pathLst>
              <a:path w="2447857" h="1709940">
                <a:moveTo>
                  <a:pt x="0" y="0"/>
                </a:moveTo>
                <a:lnTo>
                  <a:pt x="2447857" y="0"/>
                </a:lnTo>
                <a:lnTo>
                  <a:pt x="2447857" y="1709940"/>
                </a:lnTo>
                <a:lnTo>
                  <a:pt x="0" y="1709940"/>
                </a:lnTo>
                <a:close/>
              </a:path>
            </a:pathLst>
          </a:custGeom>
        </p:spPr>
        <p:txBody>
          <a:bodyPr wrap="square">
            <a:noAutofit/>
          </a:bodyPr>
          <a:lstStyle/>
          <a:p>
            <a:endParaRPr lang="en-US"/>
          </a:p>
        </p:txBody>
      </p:sp>
    </p:spTree>
    <p:extLst>
      <p:ext uri="{BB962C8B-B14F-4D97-AF65-F5344CB8AC3E}">
        <p14:creationId xmlns:p14="http://schemas.microsoft.com/office/powerpoint/2010/main" val="399022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4071258" y="702896"/>
            <a:ext cx="7282543" cy="5452213"/>
          </a:xfrm>
          <a:custGeom>
            <a:avLst/>
            <a:gdLst>
              <a:gd name="connsiteX0" fmla="*/ 3868838 w 7282543"/>
              <a:gd name="connsiteY0" fmla="*/ 3467804 h 5452213"/>
              <a:gd name="connsiteX1" fmla="*/ 6440201 w 7282543"/>
              <a:gd name="connsiteY1" fmla="*/ 3467804 h 5452213"/>
              <a:gd name="connsiteX2" fmla="*/ 6440201 w 7282543"/>
              <a:gd name="connsiteY2" fmla="*/ 4823489 h 5452213"/>
              <a:gd name="connsiteX3" fmla="*/ 3868838 w 7282543"/>
              <a:gd name="connsiteY3" fmla="*/ 4823489 h 5452213"/>
              <a:gd name="connsiteX4" fmla="*/ 0 w 7282543"/>
              <a:gd name="connsiteY4" fmla="*/ 2829256 h 5452213"/>
              <a:gd name="connsiteX5" fmla="*/ 3768376 w 7282543"/>
              <a:gd name="connsiteY5" fmla="*/ 2829256 h 5452213"/>
              <a:gd name="connsiteX6" fmla="*/ 3768376 w 7282543"/>
              <a:gd name="connsiteY6" fmla="*/ 5452213 h 5452213"/>
              <a:gd name="connsiteX7" fmla="*/ 0 w 7282543"/>
              <a:gd name="connsiteY7" fmla="*/ 5452213 h 5452213"/>
              <a:gd name="connsiteX8" fmla="*/ 3868837 w 7282543"/>
              <a:gd name="connsiteY8" fmla="*/ 1552161 h 5452213"/>
              <a:gd name="connsiteX9" fmla="*/ 7282543 w 7282543"/>
              <a:gd name="connsiteY9" fmla="*/ 1552161 h 5452213"/>
              <a:gd name="connsiteX10" fmla="*/ 7282543 w 7282543"/>
              <a:gd name="connsiteY10" fmla="*/ 3359741 h 5452213"/>
              <a:gd name="connsiteX11" fmla="*/ 3868837 w 7282543"/>
              <a:gd name="connsiteY11" fmla="*/ 3359741 h 5452213"/>
              <a:gd name="connsiteX12" fmla="*/ 1296765 w 7282543"/>
              <a:gd name="connsiteY12" fmla="*/ 697490 h 5452213"/>
              <a:gd name="connsiteX13" fmla="*/ 3768377 w 7282543"/>
              <a:gd name="connsiteY13" fmla="*/ 697490 h 5452213"/>
              <a:gd name="connsiteX14" fmla="*/ 3768377 w 7282543"/>
              <a:gd name="connsiteY14" fmla="*/ 2711369 h 5452213"/>
              <a:gd name="connsiteX15" fmla="*/ 1296765 w 7282543"/>
              <a:gd name="connsiteY15" fmla="*/ 2711369 h 5452213"/>
              <a:gd name="connsiteX16" fmla="*/ 3868839 w 7282543"/>
              <a:gd name="connsiteY16" fmla="*/ 0 h 5452213"/>
              <a:gd name="connsiteX17" fmla="*/ 5952529 w 7282543"/>
              <a:gd name="connsiteY17" fmla="*/ 0 h 5452213"/>
              <a:gd name="connsiteX18" fmla="*/ 5952529 w 7282543"/>
              <a:gd name="connsiteY18" fmla="*/ 1444098 h 5452213"/>
              <a:gd name="connsiteX19" fmla="*/ 3868839 w 7282543"/>
              <a:gd name="connsiteY19" fmla="*/ 1444098 h 545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2543" h="5452213">
                <a:moveTo>
                  <a:pt x="3868838" y="3467804"/>
                </a:moveTo>
                <a:lnTo>
                  <a:pt x="6440201" y="3467804"/>
                </a:lnTo>
                <a:lnTo>
                  <a:pt x="6440201" y="4823489"/>
                </a:lnTo>
                <a:lnTo>
                  <a:pt x="3868838" y="4823489"/>
                </a:lnTo>
                <a:close/>
                <a:moveTo>
                  <a:pt x="0" y="2829256"/>
                </a:moveTo>
                <a:lnTo>
                  <a:pt x="3768376" y="2829256"/>
                </a:lnTo>
                <a:lnTo>
                  <a:pt x="3768376" y="5452213"/>
                </a:lnTo>
                <a:lnTo>
                  <a:pt x="0" y="5452213"/>
                </a:lnTo>
                <a:close/>
                <a:moveTo>
                  <a:pt x="3868837" y="1552161"/>
                </a:moveTo>
                <a:lnTo>
                  <a:pt x="7282543" y="1552161"/>
                </a:lnTo>
                <a:lnTo>
                  <a:pt x="7282543" y="3359741"/>
                </a:lnTo>
                <a:lnTo>
                  <a:pt x="3868837" y="3359741"/>
                </a:lnTo>
                <a:close/>
                <a:moveTo>
                  <a:pt x="1296765" y="697490"/>
                </a:moveTo>
                <a:lnTo>
                  <a:pt x="3768377" y="697490"/>
                </a:lnTo>
                <a:lnTo>
                  <a:pt x="3768377" y="2711369"/>
                </a:lnTo>
                <a:lnTo>
                  <a:pt x="1296765" y="2711369"/>
                </a:lnTo>
                <a:close/>
                <a:moveTo>
                  <a:pt x="3868839" y="0"/>
                </a:moveTo>
                <a:lnTo>
                  <a:pt x="5952529" y="0"/>
                </a:lnTo>
                <a:lnTo>
                  <a:pt x="5952529" y="1444098"/>
                </a:lnTo>
                <a:lnTo>
                  <a:pt x="3868839" y="1444098"/>
                </a:lnTo>
                <a:close/>
              </a:path>
            </a:pathLst>
          </a:custGeom>
        </p:spPr>
        <p:txBody>
          <a:bodyPr wrap="square">
            <a:noAutofit/>
          </a:bodyPr>
          <a:lstStyle/>
          <a:p>
            <a:endParaRPr lang="en-US"/>
          </a:p>
        </p:txBody>
      </p:sp>
    </p:spTree>
    <p:extLst>
      <p:ext uri="{BB962C8B-B14F-4D97-AF65-F5344CB8AC3E}">
        <p14:creationId xmlns:p14="http://schemas.microsoft.com/office/powerpoint/2010/main" val="402558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theme" Target="../theme/theme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99B8578-B68F-4D25-8A75-6A6A5A83B538}"/>
              </a:ext>
            </a:extLst>
          </p:cNvPr>
          <p:cNvGraphicFramePr>
            <a:graphicFrameLocks noChangeAspect="1"/>
          </p:cNvGraphicFramePr>
          <p:nvPr userDrawn="1">
            <p:custDataLst>
              <p:tags r:id="rId144"/>
            </p:custDataLst>
            <p:extLst>
              <p:ext uri="{D42A27DB-BD31-4B8C-83A1-F6EECF244321}">
                <p14:modId xmlns:p14="http://schemas.microsoft.com/office/powerpoint/2010/main" val="153782094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145" imgW="360" imgH="360" progId="TCLayout.ActiveDocument.1">
                  <p:embed/>
                </p:oleObj>
              </mc:Choice>
              <mc:Fallback>
                <p:oleObj name="think-cell Slide" r:id="rId145" imgW="360" imgH="360" progId="TCLayout.ActiveDocument.1">
                  <p:embed/>
                  <p:pic>
                    <p:nvPicPr>
                      <p:cNvPr id="8" name="Object 7" hidden="1">
                        <a:extLst>
                          <a:ext uri="{FF2B5EF4-FFF2-40B4-BE49-F238E27FC236}">
                            <a16:creationId xmlns:a16="http://schemas.microsoft.com/office/drawing/2014/main" id="{D99B8578-B68F-4D25-8A75-6A6A5A83B538}"/>
                          </a:ext>
                        </a:extLst>
                      </p:cNvPr>
                      <p:cNvPicPr/>
                      <p:nvPr/>
                    </p:nvPicPr>
                    <p:blipFill>
                      <a:blip r:embed="rId146"/>
                      <a:stretch>
                        <a:fillRect/>
                      </a:stretch>
                    </p:blipFill>
                    <p:spPr>
                      <a:xfrm>
                        <a:off x="1589"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600" y="573743"/>
            <a:ext cx="10980156" cy="493059"/>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09601" y="1295401"/>
            <a:ext cx="10972801" cy="4800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478524"/>
            <a:ext cx="4573191"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r>
              <a:rPr lang="en-US"/>
              <a:t>HP CONFIDENTIAL. © 2021 HP Development Company, L.P. The information contained herein is subject to change without notice.</a:t>
            </a:r>
          </a:p>
        </p:txBody>
      </p:sp>
      <p:sp>
        <p:nvSpPr>
          <p:cNvPr id="6" name="Slide Number Placeholder 5"/>
          <p:cNvSpPr>
            <a:spLocks noGrp="1"/>
          </p:cNvSpPr>
          <p:nvPr>
            <p:ph type="sldNum" sz="quarter" idx="4"/>
          </p:nvPr>
        </p:nvSpPr>
        <p:spPr>
          <a:xfrm>
            <a:off x="211668" y="6478524"/>
            <a:ext cx="304800" cy="219456"/>
          </a:xfrm>
          <a:prstGeom prst="rect">
            <a:avLst/>
          </a:prstGeom>
        </p:spPr>
        <p:txBody>
          <a:bodyPr vert="horz" wrap="none" lIns="0" tIns="0" rIns="0" bIns="0" rtlCol="0" anchor="b" anchorCtr="0"/>
          <a:lstStyle>
            <a:lvl1pPr algn="r">
              <a:defRPr sz="700">
                <a:solidFill>
                  <a:schemeClr val="bg2">
                    <a:lumMod val="75000"/>
                  </a:schemeClr>
                </a:solidFill>
              </a:defRPr>
            </a:lvl1pPr>
          </a:lstStyle>
          <a:p>
            <a:fld id="{00DE720E-C72B-42F0-AD69-52D60E3C605E}" type="slidenum">
              <a:rPr lang="en-US" smtClean="0"/>
              <a:pPr/>
              <a:t>‹#›</a:t>
            </a:fld>
            <a:endParaRPr lang="en-US"/>
          </a:p>
        </p:txBody>
      </p:sp>
      <p:pic>
        <p:nvPicPr>
          <p:cNvPr id="7" name="Picture 6" descr="Icon&#10;&#10;Description automatically generated">
            <a:extLst>
              <a:ext uri="{FF2B5EF4-FFF2-40B4-BE49-F238E27FC236}">
                <a16:creationId xmlns:a16="http://schemas.microsoft.com/office/drawing/2014/main" id="{7C072B6E-82F8-4976-8555-A7A256575F85}"/>
              </a:ext>
            </a:extLst>
          </p:cNvPr>
          <p:cNvPicPr>
            <a:picLocks noChangeAspect="1"/>
          </p:cNvPicPr>
          <p:nvPr userDrawn="1"/>
        </p:nvPicPr>
        <p:blipFill>
          <a:blip r:embed="rId147" cstate="screen">
            <a:extLst>
              <a:ext uri="{28A0092B-C50C-407E-A947-70E740481C1C}">
                <a14:useLocalDpi xmlns:a14="http://schemas.microsoft.com/office/drawing/2010/main"/>
              </a:ext>
            </a:extLst>
          </a:blip>
          <a:stretch>
            <a:fillRect/>
          </a:stretch>
        </p:blipFill>
        <p:spPr>
          <a:xfrm>
            <a:off x="11487335" y="5757878"/>
            <a:ext cx="565007" cy="935025"/>
          </a:xfrm>
          <a:prstGeom prst="rect">
            <a:avLst/>
          </a:prstGeom>
        </p:spPr>
      </p:pic>
    </p:spTree>
    <p:extLst>
      <p:ext uri="{BB962C8B-B14F-4D97-AF65-F5344CB8AC3E}">
        <p14:creationId xmlns:p14="http://schemas.microsoft.com/office/powerpoint/2010/main" val="3297761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8"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 id="2147483727" r:id="rId53"/>
    <p:sldLayoutId id="2147483728" r:id="rId54"/>
    <p:sldLayoutId id="2147483729" r:id="rId55"/>
    <p:sldLayoutId id="2147483730" r:id="rId56"/>
    <p:sldLayoutId id="2147483731" r:id="rId57"/>
    <p:sldLayoutId id="2147483732" r:id="rId58"/>
    <p:sldLayoutId id="2147483733" r:id="rId59"/>
    <p:sldLayoutId id="2147483735" r:id="rId60"/>
    <p:sldLayoutId id="2147483736" r:id="rId61"/>
    <p:sldLayoutId id="2147483737" r:id="rId62"/>
    <p:sldLayoutId id="2147483738" r:id="rId63"/>
    <p:sldLayoutId id="2147483739" r:id="rId64"/>
    <p:sldLayoutId id="2147483740" r:id="rId65"/>
    <p:sldLayoutId id="2147483741" r:id="rId66"/>
    <p:sldLayoutId id="2147483742" r:id="rId67"/>
    <p:sldLayoutId id="2147483743" r:id="rId68"/>
    <p:sldLayoutId id="2147483744" r:id="rId69"/>
    <p:sldLayoutId id="2147483745" r:id="rId70"/>
    <p:sldLayoutId id="2147483746" r:id="rId71"/>
    <p:sldLayoutId id="2147483747" r:id="rId72"/>
    <p:sldLayoutId id="2147483748" r:id="rId73"/>
    <p:sldLayoutId id="2147483749" r:id="rId74"/>
    <p:sldLayoutId id="2147483750" r:id="rId75"/>
    <p:sldLayoutId id="2147483751" r:id="rId76"/>
    <p:sldLayoutId id="2147483752" r:id="rId77"/>
    <p:sldLayoutId id="2147483753" r:id="rId78"/>
    <p:sldLayoutId id="2147483754" r:id="rId79"/>
    <p:sldLayoutId id="2147483755" r:id="rId80"/>
    <p:sldLayoutId id="2147483756" r:id="rId81"/>
    <p:sldLayoutId id="2147483757" r:id="rId82"/>
    <p:sldLayoutId id="2147483758" r:id="rId83"/>
    <p:sldLayoutId id="2147483759" r:id="rId84"/>
    <p:sldLayoutId id="2147483760" r:id="rId85"/>
    <p:sldLayoutId id="2147483761" r:id="rId86"/>
    <p:sldLayoutId id="2147483763" r:id="rId87"/>
    <p:sldLayoutId id="2147483764" r:id="rId88"/>
    <p:sldLayoutId id="2147483765" r:id="rId89"/>
    <p:sldLayoutId id="2147483766" r:id="rId90"/>
    <p:sldLayoutId id="2147483767" r:id="rId91"/>
    <p:sldLayoutId id="2147483768" r:id="rId92"/>
    <p:sldLayoutId id="2147483769" r:id="rId93"/>
    <p:sldLayoutId id="2147483770" r:id="rId94"/>
    <p:sldLayoutId id="2147483771" r:id="rId95"/>
    <p:sldLayoutId id="2147483772" r:id="rId96"/>
    <p:sldLayoutId id="2147483773" r:id="rId97"/>
    <p:sldLayoutId id="2147483774" r:id="rId98"/>
    <p:sldLayoutId id="2147483775" r:id="rId99"/>
    <p:sldLayoutId id="2147483776" r:id="rId100"/>
    <p:sldLayoutId id="2147483777" r:id="rId101"/>
    <p:sldLayoutId id="2147483778" r:id="rId102"/>
    <p:sldLayoutId id="2147483779" r:id="rId103"/>
    <p:sldLayoutId id="2147483780" r:id="rId104"/>
    <p:sldLayoutId id="2147483781" r:id="rId105"/>
    <p:sldLayoutId id="2147483782" r:id="rId106"/>
    <p:sldLayoutId id="2147483783" r:id="rId107"/>
    <p:sldLayoutId id="2147483784" r:id="rId108"/>
    <p:sldLayoutId id="2147483785" r:id="rId109"/>
    <p:sldLayoutId id="2147483786" r:id="rId110"/>
    <p:sldLayoutId id="2147483787" r:id="rId111"/>
    <p:sldLayoutId id="2147483788" r:id="rId112"/>
    <p:sldLayoutId id="2147483789" r:id="rId113"/>
    <p:sldLayoutId id="2147483790" r:id="rId114"/>
    <p:sldLayoutId id="2147483791" r:id="rId115"/>
    <p:sldLayoutId id="2147483792" r:id="rId116"/>
    <p:sldLayoutId id="2147483793" r:id="rId117"/>
    <p:sldLayoutId id="2147483794" r:id="rId118"/>
    <p:sldLayoutId id="2147483795" r:id="rId119"/>
    <p:sldLayoutId id="2147483796" r:id="rId120"/>
    <p:sldLayoutId id="2147483797" r:id="rId121"/>
    <p:sldLayoutId id="2147483798" r:id="rId122"/>
    <p:sldLayoutId id="2147483799" r:id="rId123"/>
    <p:sldLayoutId id="2147483800" r:id="rId124"/>
    <p:sldLayoutId id="2147483801" r:id="rId125"/>
    <p:sldLayoutId id="2147483802" r:id="rId126"/>
    <p:sldLayoutId id="2147483803" r:id="rId127"/>
    <p:sldLayoutId id="2147483804" r:id="rId128"/>
    <p:sldLayoutId id="2147483805" r:id="rId129"/>
    <p:sldLayoutId id="2147483806" r:id="rId130"/>
    <p:sldLayoutId id="2147483807" r:id="rId131"/>
    <p:sldLayoutId id="2147483808" r:id="rId132"/>
    <p:sldLayoutId id="2147483809" r:id="rId133"/>
    <p:sldLayoutId id="2147483810" r:id="rId134"/>
    <p:sldLayoutId id="2147483811" r:id="rId135"/>
    <p:sldLayoutId id="2147483812" r:id="rId136"/>
    <p:sldLayoutId id="2147483813" r:id="rId137"/>
    <p:sldLayoutId id="2147483814" r:id="rId138"/>
    <p:sldLayoutId id="2147483815" r:id="rId139"/>
    <p:sldLayoutId id="2147483816" r:id="rId140"/>
    <p:sldLayoutId id="2147483902" r:id="rId1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126" rtl="0" eaLnBrk="1" latinLnBrk="0" hangingPunct="1">
        <a:lnSpc>
          <a:spcPct val="90000"/>
        </a:lnSpc>
        <a:spcBef>
          <a:spcPct val="0"/>
        </a:spcBef>
        <a:buNone/>
        <a:defRPr sz="3599" b="0" kern="1200">
          <a:solidFill>
            <a:schemeClr val="tx1"/>
          </a:solidFill>
          <a:latin typeface="+mj-lt"/>
          <a:ea typeface="+mj-ea"/>
          <a:cs typeface="+mj-cs"/>
        </a:defRPr>
      </a:lvl1pPr>
    </p:titleStyle>
    <p:bodyStyle>
      <a:lvl1pPr marL="182825" indent="-182825" algn="l" defTabSz="914126" rtl="0" eaLnBrk="1" latinLnBrk="0" hangingPunct="1">
        <a:lnSpc>
          <a:spcPct val="90000"/>
        </a:lnSpc>
        <a:spcBef>
          <a:spcPts val="1200"/>
        </a:spcBef>
        <a:buClr>
          <a:srgbClr val="A77DCD"/>
        </a:buClr>
        <a:buFont typeface="Arial" panose="020B0604020202020204" pitchFamily="34" charset="0"/>
        <a:buChar char="•"/>
        <a:defRPr sz="1799" kern="1200">
          <a:solidFill>
            <a:schemeClr val="bg1">
              <a:lumMod val="65000"/>
            </a:schemeClr>
          </a:solidFill>
          <a:latin typeface="+mn-lt"/>
          <a:ea typeface="+mn-ea"/>
          <a:cs typeface="+mn-cs"/>
        </a:defRPr>
      </a:lvl1pPr>
      <a:lvl2pPr marL="411357" indent="-182825" algn="l" defTabSz="914126" rtl="0" eaLnBrk="1" latinLnBrk="0" hangingPunct="1">
        <a:lnSpc>
          <a:spcPct val="90000"/>
        </a:lnSpc>
        <a:spcBef>
          <a:spcPts val="800"/>
        </a:spcBef>
        <a:buClr>
          <a:srgbClr val="A77DCD"/>
        </a:buClr>
        <a:buSzPct val="80000"/>
        <a:buFont typeface="Arial" panose="020B0604020202020204" pitchFamily="34" charset="0"/>
        <a:buChar char="•"/>
        <a:defRPr sz="1600" kern="1200">
          <a:solidFill>
            <a:schemeClr val="bg1">
              <a:lumMod val="65000"/>
            </a:schemeClr>
          </a:solidFill>
          <a:latin typeface="+mn-lt"/>
          <a:ea typeface="+mn-ea"/>
          <a:cs typeface="+mn-cs"/>
        </a:defRPr>
      </a:lvl2pPr>
      <a:lvl3pPr marL="548475" indent="-137119" algn="l" defTabSz="914126" rtl="0" eaLnBrk="1" latinLnBrk="0" hangingPunct="1">
        <a:lnSpc>
          <a:spcPct val="90000"/>
        </a:lnSpc>
        <a:spcBef>
          <a:spcPts val="600"/>
        </a:spcBef>
        <a:buClr>
          <a:srgbClr val="A77DCD"/>
        </a:buClr>
        <a:buFont typeface="Arial" panose="020B0604020202020204" pitchFamily="34" charset="0"/>
        <a:buChar char="•"/>
        <a:defRPr sz="1400" kern="1200">
          <a:solidFill>
            <a:schemeClr val="bg1">
              <a:lumMod val="65000"/>
            </a:schemeClr>
          </a:solidFill>
          <a:latin typeface="+mn-lt"/>
          <a:ea typeface="+mn-ea"/>
          <a:cs typeface="+mn-cs"/>
        </a:defRPr>
      </a:lvl3pPr>
      <a:lvl4pPr marL="731301" indent="-137119" algn="l" defTabSz="914126" rtl="0" eaLnBrk="1" latinLnBrk="0" hangingPunct="1">
        <a:lnSpc>
          <a:spcPct val="90000"/>
        </a:lnSpc>
        <a:spcBef>
          <a:spcPts val="600"/>
        </a:spcBef>
        <a:buClr>
          <a:srgbClr val="A77DCD"/>
        </a:buClr>
        <a:buSzPct val="80000"/>
        <a:buFont typeface="Arial" panose="020B0604020202020204" pitchFamily="34" charset="0"/>
        <a:buChar char="•"/>
        <a:defRPr sz="1200" kern="1200">
          <a:solidFill>
            <a:schemeClr val="bg1">
              <a:lumMod val="65000"/>
            </a:schemeClr>
          </a:solidFill>
          <a:latin typeface="+mn-lt"/>
          <a:ea typeface="+mn-ea"/>
          <a:cs typeface="+mn-cs"/>
        </a:defRPr>
      </a:lvl4pPr>
      <a:lvl5pPr marL="868419" indent="-137119" algn="l" defTabSz="914126" rtl="0" eaLnBrk="1" latinLnBrk="0" hangingPunct="1">
        <a:lnSpc>
          <a:spcPct val="90000"/>
        </a:lnSpc>
        <a:spcBef>
          <a:spcPts val="600"/>
        </a:spcBef>
        <a:buClr>
          <a:srgbClr val="A77DCD"/>
        </a:buClr>
        <a:buFont typeface="Arial" panose="020B0604020202020204" pitchFamily="34" charset="0"/>
        <a:buChar char="•"/>
        <a:defRPr sz="1200" kern="1200">
          <a:solidFill>
            <a:schemeClr val="bg1">
              <a:lumMod val="65000"/>
            </a:schemeClr>
          </a:solidFill>
          <a:latin typeface="+mn-lt"/>
          <a:ea typeface="+mn-ea"/>
          <a:cs typeface="+mn-cs"/>
        </a:defRPr>
      </a:lvl5pPr>
      <a:lvl6pPr marL="1051245" indent="-137119" algn="l" defTabSz="914126"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363" indent="-137119" algn="l" defTabSz="914126"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189" indent="-137119" algn="l" defTabSz="914126"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014" indent="-137119" algn="l" defTabSz="914126"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4200">
          <p15:clr>
            <a:srgbClr val="F26B43"/>
          </p15:clr>
        </p15:guide>
        <p15:guide id="3"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sv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35.png"/><Relationship Id="rId4" Type="http://schemas.openxmlformats.org/officeDocument/2006/relationships/image" Target="../media/image45.sv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39.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60.tiff"/><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9.tiff"/><Relationship Id="rId5" Type="http://schemas.openxmlformats.org/officeDocument/2006/relationships/image" Target="../media/image58.tiff"/><Relationship Id="rId4"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4.png"/><Relationship Id="rId7"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61.png"/><Relationship Id="rId4" Type="http://schemas.openxmlformats.org/officeDocument/2006/relationships/image" Target="../media/image45.svg"/></Relationships>
</file>

<file path=ppt/slides/_rels/slide16.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44.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45.sv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esg-global.com/blog/the-cybersecurity-skills-shortage-is-getting-worse"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jpcert.or.jp/at/2022/at220006.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qxikr1x2ag&amp;t=322s" TargetMode="External"/><Relationship Id="rId2" Type="http://schemas.openxmlformats.org/officeDocument/2006/relationships/hyperlink" Target="https://www.youtube.com/watch?v=wvu9sWiB2_U" TargetMode="External"/><Relationship Id="rId1" Type="http://schemas.openxmlformats.org/officeDocument/2006/relationships/slideLayout" Target="../slideLayouts/slideLayout2.xml"/><Relationship Id="rId4" Type="http://schemas.openxmlformats.org/officeDocument/2006/relationships/hyperlink" Target="https://www.jpcert.or.jp/at/2022/at220006.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5.xml"/><Relationship Id="rId7" Type="http://schemas.openxmlformats.org/officeDocument/2006/relationships/image" Target="../media/image28.png"/><Relationship Id="rId2" Type="http://schemas.openxmlformats.org/officeDocument/2006/relationships/slideLayout" Target="../slideLayouts/slideLayout38.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7A2951-2EEF-41B3-B8F2-E9DAF20B694B}"/>
              </a:ext>
            </a:extLst>
          </p:cNvPr>
          <p:cNvSpPr/>
          <p:nvPr/>
        </p:nvSpPr>
        <p:spPr>
          <a:xfrm>
            <a:off x="0" y="0"/>
            <a:ext cx="12192000" cy="6858000"/>
          </a:xfrm>
          <a:prstGeom prst="rect">
            <a:avLst/>
          </a:prstGeom>
          <a:solidFill>
            <a:schemeClr val="tx1">
              <a:lumMod val="75000"/>
              <a:lumOff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a:p>
        </p:txBody>
      </p:sp>
      <p:pic>
        <p:nvPicPr>
          <p:cNvPr id="13" name="Picture 12">
            <a:extLst>
              <a:ext uri="{FF2B5EF4-FFF2-40B4-BE49-F238E27FC236}">
                <a16:creationId xmlns:a16="http://schemas.microsoft.com/office/drawing/2014/main" id="{3815F1D9-0647-4043-86E4-0DDD1B526FC4}"/>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r="-118"/>
          <a:stretch/>
        </p:blipFill>
        <p:spPr>
          <a:xfrm>
            <a:off x="0" y="0"/>
            <a:ext cx="12192000" cy="6858000"/>
          </a:xfrm>
          <a:prstGeom prst="rect">
            <a:avLst/>
          </a:prstGeom>
        </p:spPr>
      </p:pic>
      <p:sp>
        <p:nvSpPr>
          <p:cNvPr id="4" name="Title 3">
            <a:extLst>
              <a:ext uri="{FF2B5EF4-FFF2-40B4-BE49-F238E27FC236}">
                <a16:creationId xmlns:a16="http://schemas.microsoft.com/office/drawing/2014/main" id="{B53881B7-1ADC-B34F-8396-A37E9D71D029}"/>
              </a:ext>
            </a:extLst>
          </p:cNvPr>
          <p:cNvSpPr>
            <a:spLocks noGrp="1"/>
          </p:cNvSpPr>
          <p:nvPr>
            <p:ph type="title"/>
          </p:nvPr>
        </p:nvSpPr>
        <p:spPr>
          <a:xfrm>
            <a:off x="281555" y="2166871"/>
            <a:ext cx="9186910" cy="1713976"/>
          </a:xfrm>
        </p:spPr>
        <p:txBody>
          <a:bodyPr anchor="t" anchorCtr="0"/>
          <a:lstStyle/>
          <a:p>
            <a:pPr algn="l"/>
            <a:r>
              <a:rPr lang="en-US" sz="5400" dirty="0">
                <a:solidFill>
                  <a:srgbClr val="EFF1F9"/>
                </a:solidFill>
                <a:latin typeface="HP Simplified Jpan Light" panose="020B0300000000000000" pitchFamily="50" charset="-128"/>
                <a:ea typeface="HP Simplified Jpan Light" panose="020B0300000000000000" pitchFamily="50" charset="-128"/>
              </a:rPr>
              <a:t>Hp WOLF PRO SECURITY</a:t>
            </a:r>
            <a:endParaRPr lang="en-US" sz="2700" baseline="90000" dirty="0">
              <a:solidFill>
                <a:srgbClr val="EFF1F9"/>
              </a:solidFill>
              <a:latin typeface="HP Simplified Jpan Light" panose="020B0300000000000000" pitchFamily="50" charset="-128"/>
              <a:ea typeface="HP Simplified Jpan Light" panose="020B0300000000000000" pitchFamily="50" charset="-128"/>
            </a:endParaRPr>
          </a:p>
        </p:txBody>
      </p:sp>
      <p:sp>
        <p:nvSpPr>
          <p:cNvPr id="5" name="Text Placeholder 4">
            <a:extLst>
              <a:ext uri="{FF2B5EF4-FFF2-40B4-BE49-F238E27FC236}">
                <a16:creationId xmlns:a16="http://schemas.microsoft.com/office/drawing/2014/main" id="{2933D91D-89F4-2D47-8A8E-09614EACD6D4}"/>
              </a:ext>
            </a:extLst>
          </p:cNvPr>
          <p:cNvSpPr>
            <a:spLocks noGrp="1"/>
          </p:cNvSpPr>
          <p:nvPr>
            <p:ph type="body" sz="quarter" idx="14"/>
          </p:nvPr>
        </p:nvSpPr>
        <p:spPr>
          <a:xfrm>
            <a:off x="281555" y="3073177"/>
            <a:ext cx="7128525" cy="711646"/>
          </a:xfrm>
        </p:spPr>
        <p:txBody>
          <a:bodyPr anchor="ctr"/>
          <a:lstStyle/>
          <a:p>
            <a:r>
              <a:rPr lang="en-US" altLang="ja-JP" sz="2800" dirty="0" err="1">
                <a:latin typeface="HP Simplified Jpan Light" panose="020B0300000000000000" pitchFamily="50" charset="-128"/>
                <a:ea typeface="HP Simplified Jpan Light" panose="020B0300000000000000" pitchFamily="50" charset="-128"/>
              </a:rPr>
              <a:t>Emotet</a:t>
            </a:r>
            <a:r>
              <a:rPr lang="ja-JP" altLang="en-US" sz="2800" dirty="0">
                <a:latin typeface="HP Simplified Jpan Light" panose="020B0300000000000000" pitchFamily="50" charset="-128"/>
                <a:ea typeface="HP Simplified Jpan Light" panose="020B0300000000000000" pitchFamily="50" charset="-128"/>
              </a:rPr>
              <a:t>（エモテット）を素早く確実に止める、エンドポイントセキュリティ</a:t>
            </a:r>
            <a:endParaRPr lang="en-US" altLang="ja-JP" sz="2800" dirty="0">
              <a:latin typeface="HP Simplified Jpan Light" panose="020B0300000000000000" pitchFamily="50" charset="-128"/>
              <a:ea typeface="HP Simplified Jpan Light" panose="020B0300000000000000" pitchFamily="50" charset="-128"/>
            </a:endParaRPr>
          </a:p>
        </p:txBody>
      </p:sp>
      <p:cxnSp>
        <p:nvCxnSpPr>
          <p:cNvPr id="8" name="Straight Connector 7">
            <a:extLst>
              <a:ext uri="{FF2B5EF4-FFF2-40B4-BE49-F238E27FC236}">
                <a16:creationId xmlns:a16="http://schemas.microsoft.com/office/drawing/2014/main" id="{94B49659-B9E4-5E42-B6F9-DC3437837A9C}"/>
              </a:ext>
            </a:extLst>
          </p:cNvPr>
          <p:cNvCxnSpPr>
            <a:cxnSpLocks/>
          </p:cNvCxnSpPr>
          <p:nvPr/>
        </p:nvCxnSpPr>
        <p:spPr>
          <a:xfrm>
            <a:off x="281555" y="4230815"/>
            <a:ext cx="663683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58AB3024-4A56-41CE-B5B6-869C0F43D8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233"/>
          <a:stretch/>
        </p:blipFill>
        <p:spPr>
          <a:xfrm>
            <a:off x="10655726" y="291192"/>
            <a:ext cx="1254719" cy="2119031"/>
          </a:xfrm>
          <a:prstGeom prst="rect">
            <a:avLst/>
          </a:prstGeom>
        </p:spPr>
      </p:pic>
      <p:sp>
        <p:nvSpPr>
          <p:cNvPr id="14" name="Text Placeholder 4">
            <a:extLst>
              <a:ext uri="{FF2B5EF4-FFF2-40B4-BE49-F238E27FC236}">
                <a16:creationId xmlns:a16="http://schemas.microsoft.com/office/drawing/2014/main" id="{E4405FAF-D9C3-4376-A810-0B7949F1EB71}"/>
              </a:ext>
            </a:extLst>
          </p:cNvPr>
          <p:cNvSpPr txBox="1">
            <a:spLocks/>
          </p:cNvSpPr>
          <p:nvPr/>
        </p:nvSpPr>
        <p:spPr>
          <a:xfrm>
            <a:off x="281554" y="5033669"/>
            <a:ext cx="7128525" cy="71164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200"/>
              </a:spcBef>
              <a:buClr>
                <a:schemeClr val="tx1"/>
              </a:buClr>
              <a:buFont typeface="HP Simplified" panose="020B0604020204020204" pitchFamily="34" charset="0"/>
              <a:buNone/>
              <a:defRPr sz="1800" kern="1200" cap="all" spc="300" baseline="0">
                <a:solidFill>
                  <a:schemeClr val="bg1"/>
                </a:solidFill>
                <a:latin typeface="+mn-lt"/>
                <a:ea typeface="+mn-ea"/>
                <a:cs typeface="+mn-cs"/>
              </a:defRPr>
            </a:lvl1pPr>
            <a:lvl2pPr marL="457200" indent="0" algn="l" defTabSz="914400" rtl="0" eaLnBrk="1" latinLnBrk="0" hangingPunct="1">
              <a:lnSpc>
                <a:spcPct val="90000"/>
              </a:lnSpc>
              <a:spcBef>
                <a:spcPts val="800"/>
              </a:spcBef>
              <a:buClr>
                <a:schemeClr val="tx1"/>
              </a:buClr>
              <a:buSzPct val="80000"/>
              <a:buFont typeface="HP Simplified" panose="020B0604020204020204" pitchFamily="34" charset="0"/>
              <a:buNone/>
              <a:defRPr sz="1600" kern="1200" spc="3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buClr>
              <a:buFont typeface="HP Simplified" panose="020B0604020204020204" pitchFamily="34" charset="0"/>
              <a:buNone/>
              <a:defRPr sz="1400" kern="1200" spc="3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200" kern="1200" spc="3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buClr>
              <a:buFont typeface="HP Simplified" panose="020B0604020204020204" pitchFamily="34" charset="0"/>
              <a:buNone/>
              <a:defRPr sz="1200" kern="1200" spc="3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r>
              <a:rPr lang="ja-JP" altLang="en-US" sz="2800" dirty="0">
                <a:latin typeface="HP Simplified Jpan Light" panose="020B0300000000000000" pitchFamily="50" charset="-128"/>
                <a:ea typeface="HP Simplified Jpan Light" panose="020B0300000000000000" pitchFamily="50" charset="-128"/>
              </a:rPr>
              <a:t>株式会社 日本</a:t>
            </a:r>
            <a:r>
              <a:rPr lang="en-GB" altLang="ja-JP" sz="2800" dirty="0">
                <a:latin typeface="HP Simplified Jpan Light" panose="020B0300000000000000" pitchFamily="50" charset="-128"/>
                <a:ea typeface="HP Simplified Jpan Light" panose="020B0300000000000000" pitchFamily="50" charset="-128"/>
              </a:rPr>
              <a:t>HP</a:t>
            </a:r>
          </a:p>
          <a:p>
            <a:r>
              <a:rPr lang="en-US" altLang="ja-JP" sz="2800" dirty="0">
                <a:latin typeface="HP Simplified Jpan Light" panose="020B0300000000000000" pitchFamily="50" charset="-128"/>
                <a:ea typeface="HP Simplified Jpan Light" panose="020B0300000000000000" pitchFamily="50" charset="-128"/>
              </a:rPr>
              <a:t>2022</a:t>
            </a:r>
            <a:r>
              <a:rPr lang="ja-JP" altLang="en-US" sz="2800" dirty="0">
                <a:latin typeface="HP Simplified Jpan Light" panose="020B0300000000000000" pitchFamily="50" charset="-128"/>
                <a:ea typeface="HP Simplified Jpan Light" panose="020B0300000000000000" pitchFamily="50" charset="-128"/>
              </a:rPr>
              <a:t>年</a:t>
            </a:r>
            <a:r>
              <a:rPr lang="en-US" altLang="ja-JP" sz="2800" dirty="0">
                <a:latin typeface="HP Simplified Jpan Light" panose="020B0300000000000000" pitchFamily="50" charset="-128"/>
                <a:ea typeface="HP Simplified Jpan Light" panose="020B0300000000000000" pitchFamily="50" charset="-128"/>
              </a:rPr>
              <a:t>6</a:t>
            </a:r>
            <a:r>
              <a:rPr lang="ja-JP" altLang="en-US" sz="2800" dirty="0">
                <a:latin typeface="HP Simplified Jpan Light" panose="020B0300000000000000" pitchFamily="50" charset="-128"/>
                <a:ea typeface="HP Simplified Jpan Light" panose="020B0300000000000000" pitchFamily="50" charset="-128"/>
              </a:rPr>
              <a:t>月</a:t>
            </a:r>
          </a:p>
        </p:txBody>
      </p:sp>
    </p:spTree>
    <p:extLst>
      <p:ext uri="{BB962C8B-B14F-4D97-AF65-F5344CB8AC3E}">
        <p14:creationId xmlns:p14="http://schemas.microsoft.com/office/powerpoint/2010/main" val="145866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15CC18-2868-4225-9B48-77E686665C7B}"/>
              </a:ext>
            </a:extLst>
          </p:cNvPr>
          <p:cNvSpPr/>
          <p:nvPr/>
        </p:nvSpPr>
        <p:spPr>
          <a:xfrm>
            <a:off x="0" y="0"/>
            <a:ext cx="6095999" cy="6858000"/>
          </a:xfrm>
          <a:prstGeom prst="rect">
            <a:avLst/>
          </a:prstGeom>
          <a:solidFill>
            <a:schemeClr val="tx1">
              <a:lumMod val="85000"/>
              <a:lumOff val="1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a:p>
        </p:txBody>
      </p:sp>
      <p:pic>
        <p:nvPicPr>
          <p:cNvPr id="9" name="Picture 8">
            <a:extLst>
              <a:ext uri="{FF2B5EF4-FFF2-40B4-BE49-F238E27FC236}">
                <a16:creationId xmlns:a16="http://schemas.microsoft.com/office/drawing/2014/main" id="{8E2DD690-D22B-4548-B3BA-102D02410EB4}"/>
              </a:ext>
            </a:extLst>
          </p:cNvPr>
          <p:cNvPicPr>
            <a:picLocks noChangeAspect="1"/>
          </p:cNvPicPr>
          <p:nvPr/>
        </p:nvPicPr>
        <p:blipFill>
          <a:blip r:embed="rId3">
            <a:alphaModFix amt="65000"/>
            <a:extLst>
              <a:ext uri="{28A0092B-C50C-407E-A947-70E740481C1C}">
                <a14:useLocalDpi xmlns:a14="http://schemas.microsoft.com/office/drawing/2010/main"/>
              </a:ext>
            </a:extLst>
          </a:blip>
          <a:srcRect/>
          <a:stretch/>
        </p:blipFill>
        <p:spPr>
          <a:xfrm>
            <a:off x="1" y="0"/>
            <a:ext cx="6095999" cy="6857998"/>
          </a:xfrm>
          <a:prstGeom prst="rect">
            <a:avLst/>
          </a:prstGeom>
        </p:spPr>
      </p:pic>
      <p:sp>
        <p:nvSpPr>
          <p:cNvPr id="26" name="Rectangle 25">
            <a:extLst>
              <a:ext uri="{FF2B5EF4-FFF2-40B4-BE49-F238E27FC236}">
                <a16:creationId xmlns:a16="http://schemas.microsoft.com/office/drawing/2014/main" id="{CB25B29C-DA3F-4741-87C2-EB9ED4E2E380}"/>
              </a:ext>
            </a:extLst>
          </p:cNvPr>
          <p:cNvSpPr/>
          <p:nvPr/>
        </p:nvSpPr>
        <p:spPr>
          <a:xfrm>
            <a:off x="5545858" y="573700"/>
            <a:ext cx="5660480" cy="5660480"/>
          </a:xfrm>
          <a:prstGeom prst="rect">
            <a:avLst/>
          </a:prstGeom>
          <a:noFill/>
          <a:ln w="6350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25" name="TextBox 24">
            <a:extLst>
              <a:ext uri="{FF2B5EF4-FFF2-40B4-BE49-F238E27FC236}">
                <a16:creationId xmlns:a16="http://schemas.microsoft.com/office/drawing/2014/main" id="{585D64B3-BAFD-4933-AEF9-2803B0DA086C}"/>
              </a:ext>
            </a:extLst>
          </p:cNvPr>
          <p:cNvSpPr txBox="1"/>
          <p:nvPr/>
        </p:nvSpPr>
        <p:spPr>
          <a:xfrm>
            <a:off x="537250" y="482491"/>
            <a:ext cx="4810375" cy="1128322"/>
          </a:xfrm>
          <a:prstGeom prst="rect">
            <a:avLst/>
          </a:prstGeom>
          <a:noFill/>
        </p:spPr>
        <p:txBody>
          <a:bodyPr wrap="square" rtlCol="0">
            <a:spAutoFit/>
          </a:bodyPr>
          <a:lstStyle/>
          <a:p>
            <a:pPr lvl="0">
              <a:lnSpc>
                <a:spcPts val="4000"/>
              </a:lnSpc>
              <a:defRPr/>
            </a:pPr>
            <a:r>
              <a:rPr lang="en-US" altLang="ja-JP" sz="4800" spc="300" dirty="0">
                <a:solidFill>
                  <a:schemeClr val="bg1"/>
                </a:solidFill>
                <a:latin typeface="HP Simplified Jpan Light" panose="020B0300000000000000" pitchFamily="50" charset="-128"/>
                <a:ea typeface="HP Simplified Jpan Light" panose="020B0300000000000000" pitchFamily="50" charset="-128"/>
              </a:rPr>
              <a:t>HP</a:t>
            </a:r>
            <a:r>
              <a:rPr lang="ja-JP" altLang="en-US" sz="4800" spc="300" dirty="0">
                <a:solidFill>
                  <a:schemeClr val="bg1"/>
                </a:solidFill>
                <a:latin typeface="HP Simplified Jpan Light" panose="020B0300000000000000" pitchFamily="50" charset="-128"/>
                <a:ea typeface="HP Simplified Jpan Light" panose="020B0300000000000000" pitchFamily="50" charset="-128"/>
              </a:rPr>
              <a:t> </a:t>
            </a:r>
            <a:r>
              <a:rPr lang="en-US" sz="4800" spc="300" dirty="0">
                <a:solidFill>
                  <a:schemeClr val="bg1"/>
                </a:solidFill>
                <a:latin typeface="HP Simplified Jpan Light" panose="020B0300000000000000" pitchFamily="50" charset="-128"/>
                <a:ea typeface="HP Simplified Jpan Light" panose="020B0300000000000000" pitchFamily="50" charset="-128"/>
              </a:rPr>
              <a:t>WOLF PRO SECURITY</a:t>
            </a:r>
            <a:r>
              <a:rPr lang="ja-JP" altLang="en-US" sz="4800" spc="300" dirty="0">
                <a:solidFill>
                  <a:schemeClr val="bg1"/>
                </a:solidFill>
                <a:latin typeface="HP Simplified Jpan Light" panose="020B0300000000000000" pitchFamily="50" charset="-128"/>
                <a:ea typeface="HP Simplified Jpan Light" panose="020B0300000000000000" pitchFamily="50" charset="-128"/>
              </a:rPr>
              <a:t>とは</a:t>
            </a:r>
            <a:endParaRPr lang="en-US" sz="4800" spc="300" dirty="0">
              <a:solidFill>
                <a:schemeClr val="bg1"/>
              </a:solidFill>
              <a:latin typeface="HP Simplified Jpan Light" panose="020B0300000000000000" pitchFamily="50" charset="-128"/>
              <a:ea typeface="HP Simplified Jpan Light" panose="020B0300000000000000" pitchFamily="50" charset="-128"/>
            </a:endParaRPr>
          </a:p>
        </p:txBody>
      </p:sp>
      <p:grpSp>
        <p:nvGrpSpPr>
          <p:cNvPr id="5" name="Group 4">
            <a:extLst>
              <a:ext uri="{FF2B5EF4-FFF2-40B4-BE49-F238E27FC236}">
                <a16:creationId xmlns:a16="http://schemas.microsoft.com/office/drawing/2014/main" id="{66920CEB-D039-4E50-8BF8-B042F7B35F16}"/>
              </a:ext>
            </a:extLst>
          </p:cNvPr>
          <p:cNvGrpSpPr/>
          <p:nvPr/>
        </p:nvGrpSpPr>
        <p:grpSpPr>
          <a:xfrm>
            <a:off x="200436" y="1837895"/>
            <a:ext cx="5500148" cy="1683666"/>
            <a:chOff x="574288" y="2093304"/>
            <a:chExt cx="4893758" cy="1683666"/>
          </a:xfrm>
        </p:grpSpPr>
        <p:sp>
          <p:nvSpPr>
            <p:cNvPr id="15" name="Rectangle 14">
              <a:extLst>
                <a:ext uri="{FF2B5EF4-FFF2-40B4-BE49-F238E27FC236}">
                  <a16:creationId xmlns:a16="http://schemas.microsoft.com/office/drawing/2014/main" id="{AF3CD5BE-451E-4969-BEAE-C4D0F53A6A70}"/>
                </a:ext>
              </a:extLst>
            </p:cNvPr>
            <p:cNvSpPr/>
            <p:nvPr/>
          </p:nvSpPr>
          <p:spPr>
            <a:xfrm>
              <a:off x="574288" y="2450218"/>
              <a:ext cx="4810375" cy="475515"/>
            </a:xfrm>
            <a:prstGeom prst="rect">
              <a:avLst/>
            </a:prstGeom>
          </p:spPr>
          <p:txBody>
            <a:bodyPr wrap="square">
              <a:spAutoFit/>
            </a:bodyPr>
            <a:lstStyle/>
            <a:p>
              <a:pPr>
                <a:lnSpc>
                  <a:spcPct val="150000"/>
                </a:lnSpc>
              </a:pPr>
              <a:endParaRPr lang="en-US" sz="2000" dirty="0">
                <a:solidFill>
                  <a:schemeClr val="bg1"/>
                </a:solidFill>
                <a:latin typeface="HP Simplified Jpan Light" panose="020B0300000000000000" pitchFamily="50" charset="-128"/>
                <a:ea typeface="HP Simplified Jpan Light" panose="020B0300000000000000" pitchFamily="50" charset="-128"/>
              </a:endParaRPr>
            </a:p>
          </p:txBody>
        </p:sp>
        <p:sp>
          <p:nvSpPr>
            <p:cNvPr id="19" name="Rectangle 18">
              <a:extLst>
                <a:ext uri="{FF2B5EF4-FFF2-40B4-BE49-F238E27FC236}">
                  <a16:creationId xmlns:a16="http://schemas.microsoft.com/office/drawing/2014/main" id="{064AA03E-BC57-400C-B17A-77AC10D00DD5}"/>
                </a:ext>
              </a:extLst>
            </p:cNvPr>
            <p:cNvSpPr/>
            <p:nvPr/>
          </p:nvSpPr>
          <p:spPr>
            <a:xfrm>
              <a:off x="574288" y="2807132"/>
              <a:ext cx="4893758" cy="475515"/>
            </a:xfrm>
            <a:prstGeom prst="rect">
              <a:avLst/>
            </a:prstGeom>
          </p:spPr>
          <p:txBody>
            <a:bodyPr wrap="square">
              <a:spAutoFit/>
            </a:bodyPr>
            <a:lstStyle/>
            <a:p>
              <a:pPr>
                <a:lnSpc>
                  <a:spcPct val="150000"/>
                </a:lnSpc>
              </a:pPr>
              <a:endParaRPr lang="en-GB" sz="2000" dirty="0">
                <a:solidFill>
                  <a:schemeClr val="bg1"/>
                </a:solidFill>
                <a:latin typeface="HP Simplified Jpan Light" panose="020B0300000000000000" pitchFamily="50" charset="-128"/>
                <a:ea typeface="HP Simplified Jpan Light" panose="020B0300000000000000" pitchFamily="50" charset="-128"/>
              </a:endParaRPr>
            </a:p>
          </p:txBody>
        </p:sp>
        <p:sp>
          <p:nvSpPr>
            <p:cNvPr id="24" name="Rectangle 23">
              <a:extLst>
                <a:ext uri="{FF2B5EF4-FFF2-40B4-BE49-F238E27FC236}">
                  <a16:creationId xmlns:a16="http://schemas.microsoft.com/office/drawing/2014/main" id="{0C5D9A41-AB25-4A4C-B29C-C0CA82C5C52D}"/>
                </a:ext>
              </a:extLst>
            </p:cNvPr>
            <p:cNvSpPr/>
            <p:nvPr/>
          </p:nvSpPr>
          <p:spPr>
            <a:xfrm>
              <a:off x="574288" y="2093304"/>
              <a:ext cx="4703695" cy="1683666"/>
            </a:xfrm>
            <a:prstGeom prst="rect">
              <a:avLst/>
            </a:prstGeom>
          </p:spPr>
          <p:txBody>
            <a:bodyPr wrap="square">
              <a:spAutoFit/>
            </a:bodyPr>
            <a:lstStyle/>
            <a:p>
              <a:pPr marL="285750" indent="-285750">
                <a:lnSpc>
                  <a:spcPct val="150000"/>
                </a:lnSpc>
                <a:buFont typeface="Arial" panose="020B0604020202020204" pitchFamily="34" charset="0"/>
                <a:buChar char="•"/>
              </a:pPr>
              <a:r>
                <a:rPr lang="ja-JP" altLang="en-US" b="1" dirty="0">
                  <a:solidFill>
                    <a:schemeClr val="bg1"/>
                  </a:solidFill>
                  <a:latin typeface="HP Simplified Jpan Light" panose="020B0300000000000000" pitchFamily="50" charset="-128"/>
                  <a:ea typeface="HP Simplified Jpan Light" panose="020B0300000000000000" pitchFamily="50" charset="-128"/>
                </a:rPr>
                <a:t>導入が容易で強力なセキュリティ</a:t>
              </a:r>
              <a:endParaRPr lang="en-GB" altLang="ja-JP" b="1" dirty="0">
                <a:solidFill>
                  <a:schemeClr val="bg1"/>
                </a:solidFill>
                <a:latin typeface="HP Simplified Jpan Light" panose="020B0300000000000000" pitchFamily="50" charset="-128"/>
                <a:ea typeface="HP Simplified Jpan Light" panose="020B0300000000000000" pitchFamily="50" charset="-128"/>
              </a:endParaRPr>
            </a:p>
            <a:p>
              <a:pPr marL="285750" indent="-285750">
                <a:lnSpc>
                  <a:spcPct val="150000"/>
                </a:lnSpc>
                <a:buFont typeface="Arial" panose="020B0604020202020204" pitchFamily="34" charset="0"/>
                <a:buChar char="•"/>
              </a:pPr>
              <a:r>
                <a:rPr lang="ja-JP" altLang="en-US" b="1" dirty="0">
                  <a:solidFill>
                    <a:schemeClr val="bg1"/>
                  </a:solidFill>
                  <a:latin typeface="HP Simplified Jpan Light" panose="020B0300000000000000" pitchFamily="50" charset="-128"/>
                  <a:ea typeface="HP Simplified Jpan Light" panose="020B0300000000000000" pitchFamily="50" charset="-128"/>
                </a:rPr>
                <a:t>従業員の生産性を保ちながらデバイスを保護</a:t>
              </a:r>
              <a:endParaRPr lang="en-GB" altLang="ja-JP" b="1" dirty="0">
                <a:solidFill>
                  <a:schemeClr val="bg1"/>
                </a:solidFill>
                <a:latin typeface="HP Simplified Jpan Light" panose="020B0300000000000000" pitchFamily="50" charset="-128"/>
                <a:ea typeface="HP Simplified Jpan Light" panose="020B0300000000000000" pitchFamily="50" charset="-128"/>
              </a:endParaRPr>
            </a:p>
            <a:p>
              <a:pPr marL="285750" indent="-285750">
                <a:lnSpc>
                  <a:spcPct val="150000"/>
                </a:lnSpc>
                <a:buFont typeface="Arial" panose="020B0604020202020204" pitchFamily="34" charset="0"/>
                <a:buChar char="•"/>
              </a:pPr>
              <a:r>
                <a:rPr lang="ja-JP" altLang="en-US" b="1" dirty="0">
                  <a:solidFill>
                    <a:schemeClr val="bg1"/>
                  </a:solidFill>
                  <a:latin typeface="HP Simplified Jpan Light" panose="020B0300000000000000" pitchFamily="50" charset="-128"/>
                  <a:ea typeface="HP Simplified Jpan Light" panose="020B0300000000000000" pitchFamily="50" charset="-128"/>
                </a:rPr>
                <a:t>ユーザーが意識することなく機能する脅威対策</a:t>
              </a:r>
              <a:endParaRPr lang="en-GB" altLang="ja-JP" b="1" dirty="0">
                <a:solidFill>
                  <a:schemeClr val="bg1"/>
                </a:solidFill>
                <a:latin typeface="HP Simplified Jpan Light" panose="020B0300000000000000" pitchFamily="50" charset="-128"/>
                <a:ea typeface="HP Simplified Jpan Light" panose="020B0300000000000000" pitchFamily="50" charset="-128"/>
              </a:endParaRPr>
            </a:p>
            <a:p>
              <a:pPr marL="285750" indent="-285750">
                <a:lnSpc>
                  <a:spcPct val="150000"/>
                </a:lnSpc>
                <a:buFont typeface="Arial" panose="020B0604020202020204" pitchFamily="34" charset="0"/>
                <a:buChar char="•"/>
              </a:pPr>
              <a:r>
                <a:rPr lang="ja-JP" altLang="en-US" b="1" dirty="0">
                  <a:solidFill>
                    <a:schemeClr val="bg1"/>
                  </a:solidFill>
                  <a:latin typeface="HP Simplified Jpan Light" panose="020B0300000000000000" pitchFamily="50" charset="-128"/>
                  <a:ea typeface="HP Simplified Jpan Light" panose="020B0300000000000000" pitchFamily="50" charset="-128"/>
                </a:rPr>
                <a:t>マルチベンダー対応</a:t>
              </a:r>
              <a:endParaRPr lang="en-GB" b="1" dirty="0">
                <a:solidFill>
                  <a:schemeClr val="bg1"/>
                </a:solidFill>
                <a:latin typeface="HP Simplified Jpan Light" panose="020B0300000000000000" pitchFamily="50" charset="-128"/>
                <a:ea typeface="HP Simplified Jpan Light" panose="020B0300000000000000" pitchFamily="50" charset="-128"/>
              </a:endParaRPr>
            </a:p>
          </p:txBody>
        </p:sp>
      </p:grpSp>
      <p:sp>
        <p:nvSpPr>
          <p:cNvPr id="23" name="Rectangle 22">
            <a:extLst>
              <a:ext uri="{FF2B5EF4-FFF2-40B4-BE49-F238E27FC236}">
                <a16:creationId xmlns:a16="http://schemas.microsoft.com/office/drawing/2014/main" id="{6E4707C1-2930-428C-B617-116F18ECA55D}"/>
              </a:ext>
            </a:extLst>
          </p:cNvPr>
          <p:cNvSpPr/>
          <p:nvPr/>
        </p:nvSpPr>
        <p:spPr>
          <a:xfrm>
            <a:off x="143576" y="3809550"/>
            <a:ext cx="5406432" cy="461665"/>
          </a:xfrm>
          <a:prstGeom prst="rect">
            <a:avLst/>
          </a:prstGeom>
        </p:spPr>
        <p:txBody>
          <a:bodyPr wrap="square">
            <a:spAutoFit/>
          </a:bodyPr>
          <a:lstStyle/>
          <a:p>
            <a:pPr lvl="0">
              <a:defRPr/>
            </a:pPr>
            <a:r>
              <a:rPr lang="ja-JP" altLang="en-US" sz="2400" b="1" dirty="0">
                <a:solidFill>
                  <a:schemeClr val="bg1"/>
                </a:solidFill>
                <a:latin typeface="HP Simplified Jpan Light" panose="020B0300000000000000" pitchFamily="50" charset="-128"/>
                <a:ea typeface="HP Simplified Jpan Light" panose="020B0300000000000000" pitchFamily="50" charset="-128"/>
                <a:cs typeface="Roboto Medium" charset="0"/>
              </a:rPr>
              <a:t>完全なるエンドポイントセキュリティ</a:t>
            </a:r>
            <a:endParaRPr lang="en-US" sz="2400" b="1" dirty="0">
              <a:solidFill>
                <a:schemeClr val="bg1"/>
              </a:solidFill>
              <a:latin typeface="HP Simplified Jpan Light" panose="020B0300000000000000" pitchFamily="50" charset="-128"/>
              <a:ea typeface="HP Simplified Jpan Light" panose="020B0300000000000000" pitchFamily="50" charset="-128"/>
              <a:cs typeface="Roboto Medium" charset="0"/>
            </a:endParaRPr>
          </a:p>
        </p:txBody>
      </p:sp>
      <p:pic>
        <p:nvPicPr>
          <p:cNvPr id="20" name="Picture 19" descr="Icon&#10;&#10;Description automatically generated">
            <a:extLst>
              <a:ext uri="{FF2B5EF4-FFF2-40B4-BE49-F238E27FC236}">
                <a16:creationId xmlns:a16="http://schemas.microsoft.com/office/drawing/2014/main" id="{616B6059-434F-4D4E-AFE6-B0FF9C466569}"/>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3896479" y="4725952"/>
            <a:ext cx="832282" cy="928654"/>
          </a:xfrm>
          <a:prstGeom prst="rect">
            <a:avLst/>
          </a:prstGeom>
        </p:spPr>
      </p:pic>
      <p:pic>
        <p:nvPicPr>
          <p:cNvPr id="21" name="Picture 20" descr="Icon&#10;&#10;Description automatically generated">
            <a:extLst>
              <a:ext uri="{FF2B5EF4-FFF2-40B4-BE49-F238E27FC236}">
                <a16:creationId xmlns:a16="http://schemas.microsoft.com/office/drawing/2014/main" id="{DB32B6FF-AF90-436F-8C23-AAAD121DFF8B}"/>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754789" y="4733409"/>
            <a:ext cx="825599" cy="921197"/>
          </a:xfrm>
          <a:prstGeom prst="rect">
            <a:avLst/>
          </a:prstGeom>
        </p:spPr>
      </p:pic>
      <p:pic>
        <p:nvPicPr>
          <p:cNvPr id="22" name="Picture 21" descr="Icon&#10;&#10;Description automatically generated">
            <a:extLst>
              <a:ext uri="{FF2B5EF4-FFF2-40B4-BE49-F238E27FC236}">
                <a16:creationId xmlns:a16="http://schemas.microsoft.com/office/drawing/2014/main" id="{37AE4772-6CAA-453D-A55D-2EF158A8EB08}"/>
              </a:ext>
            </a:extLst>
          </p:cNvPr>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2319270" y="4710147"/>
            <a:ext cx="832282" cy="928654"/>
          </a:xfrm>
          <a:prstGeom prst="rect">
            <a:avLst/>
          </a:prstGeom>
        </p:spPr>
      </p:pic>
      <p:sp>
        <p:nvSpPr>
          <p:cNvPr id="27" name="Rectangle 26">
            <a:extLst>
              <a:ext uri="{FF2B5EF4-FFF2-40B4-BE49-F238E27FC236}">
                <a16:creationId xmlns:a16="http://schemas.microsoft.com/office/drawing/2014/main" id="{749EC0CF-AB28-4789-B102-86FE36DE7ED4}"/>
              </a:ext>
            </a:extLst>
          </p:cNvPr>
          <p:cNvSpPr/>
          <p:nvPr/>
        </p:nvSpPr>
        <p:spPr>
          <a:xfrm>
            <a:off x="-11471" y="5919357"/>
            <a:ext cx="2288197" cy="347852"/>
          </a:xfrm>
          <a:prstGeom prst="rect">
            <a:avLst/>
          </a:prstGeom>
        </p:spPr>
        <p:txBody>
          <a:bodyPr wrap="square">
            <a:spAutoFit/>
          </a:bodyPr>
          <a:lstStyle/>
          <a:p>
            <a:pPr marL="0" marR="0" lvl="0" indent="0" algn="ctr" defTabSz="914126" rtl="0" eaLnBrk="1" fontAlgn="auto" latinLnBrk="0" hangingPunct="1">
              <a:lnSpc>
                <a:spcPct val="107000"/>
              </a:lnSpc>
              <a:spcBef>
                <a:spcPts val="0"/>
              </a:spcBef>
              <a:spcAft>
                <a:spcPts val="800"/>
              </a:spcAft>
              <a:buClrTx/>
              <a:buSzTx/>
              <a:buFontTx/>
              <a:buNone/>
              <a:tabLst/>
              <a:defRPr/>
            </a:pPr>
            <a:r>
              <a:rPr kumimoji="0" lang="ja-JP" altLang="en-US" b="0" i="0" u="none" strike="noStrike" kern="120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cs typeface="Times New Roman" panose="02020603050405020304" pitchFamily="18" charset="0"/>
              </a:rPr>
              <a:t>脅威の封じ込め</a:t>
            </a:r>
            <a:endParaRPr kumimoji="0" lang="en-US" b="0" i="0" u="none" strike="noStrike" kern="120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cs typeface="Times New Roman" panose="02020603050405020304" pitchFamily="18" charset="0"/>
            </a:endParaRPr>
          </a:p>
        </p:txBody>
      </p:sp>
      <p:sp>
        <p:nvSpPr>
          <p:cNvPr id="29" name="Rectangle 28">
            <a:extLst>
              <a:ext uri="{FF2B5EF4-FFF2-40B4-BE49-F238E27FC236}">
                <a16:creationId xmlns:a16="http://schemas.microsoft.com/office/drawing/2014/main" id="{5D2F5D5B-7F1A-4E48-B103-37BDE845A605}"/>
              </a:ext>
            </a:extLst>
          </p:cNvPr>
          <p:cNvSpPr/>
          <p:nvPr/>
        </p:nvSpPr>
        <p:spPr>
          <a:xfrm>
            <a:off x="3260763" y="5770215"/>
            <a:ext cx="2148604" cy="646331"/>
          </a:xfrm>
          <a:prstGeom prst="rect">
            <a:avLst/>
          </a:prstGeom>
        </p:spPr>
        <p:txBody>
          <a:bodyPr wrap="square">
            <a:spAutoFit/>
          </a:bodyPr>
          <a:lstStyle/>
          <a:p>
            <a:pPr marL="0" marR="0" lvl="0" indent="0" algn="ctr" defTabSz="914126" rtl="0" eaLnBrk="1" fontAlgn="auto" latinLnBrk="0" hangingPunct="1">
              <a:spcBef>
                <a:spcPts val="0"/>
              </a:spcBef>
              <a:buClrTx/>
              <a:buSzTx/>
              <a:buFontTx/>
              <a:buNone/>
              <a:tabLst/>
              <a:defRPr/>
            </a:pPr>
            <a:r>
              <a:rPr kumimoji="0" lang="ja-JP" altLang="en-US" b="0" i="0" u="none" strike="noStrike" kern="120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cs typeface="HPSimplified-Light"/>
              </a:rPr>
              <a:t>次世代</a:t>
            </a:r>
            <a:endParaRPr kumimoji="0" lang="en-GB" altLang="ja-JP" b="0" i="0" u="none" strike="noStrike" kern="120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cs typeface="HPSimplified-Light"/>
            </a:endParaRPr>
          </a:p>
          <a:p>
            <a:pPr marL="0" marR="0" lvl="0" indent="0" algn="ctr" defTabSz="914126" rtl="0" eaLnBrk="1" fontAlgn="auto" latinLnBrk="0" hangingPunct="1">
              <a:spcBef>
                <a:spcPts val="0"/>
              </a:spcBef>
              <a:buClrTx/>
              <a:buSzTx/>
              <a:buFontTx/>
              <a:buNone/>
              <a:tabLst/>
              <a:defRPr/>
            </a:pPr>
            <a:r>
              <a:rPr lang="ja-JP" altLang="en-US" dirty="0">
                <a:solidFill>
                  <a:prstClr val="white"/>
                </a:solidFill>
                <a:latin typeface="HP Simplified Jpan Light" panose="020B0300000000000000" pitchFamily="50" charset="-128"/>
                <a:ea typeface="HP Simplified Jpan Light" panose="020B0300000000000000" pitchFamily="50" charset="-128"/>
                <a:cs typeface="HPSimplified-Light"/>
              </a:rPr>
              <a:t>アンチウイルス</a:t>
            </a:r>
            <a:endParaRPr kumimoji="0" lang="en-US" b="0" i="0" u="none" strike="noStrike" kern="120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cs typeface="HPSimplified-Light"/>
            </a:endParaRPr>
          </a:p>
        </p:txBody>
      </p:sp>
      <p:sp>
        <p:nvSpPr>
          <p:cNvPr id="30" name="Rectangle 29">
            <a:extLst>
              <a:ext uri="{FF2B5EF4-FFF2-40B4-BE49-F238E27FC236}">
                <a16:creationId xmlns:a16="http://schemas.microsoft.com/office/drawing/2014/main" id="{85440039-F8D9-48C9-815E-55EA04965F3D}"/>
              </a:ext>
            </a:extLst>
          </p:cNvPr>
          <p:cNvSpPr/>
          <p:nvPr/>
        </p:nvSpPr>
        <p:spPr>
          <a:xfrm>
            <a:off x="1894629" y="5771176"/>
            <a:ext cx="1704046" cy="644215"/>
          </a:xfrm>
          <a:prstGeom prst="rect">
            <a:avLst/>
          </a:prstGeom>
        </p:spPr>
        <p:txBody>
          <a:bodyPr wrap="square">
            <a:spAutoFit/>
          </a:bodyPr>
          <a:lstStyle/>
          <a:p>
            <a:pPr marL="0" marR="0" lvl="0" indent="0" algn="ctr" defTabSz="914126" rtl="0" eaLnBrk="1" fontAlgn="auto" latinLnBrk="0" hangingPunct="1">
              <a:spcBef>
                <a:spcPts val="0"/>
              </a:spcBef>
              <a:spcAft>
                <a:spcPts val="800"/>
              </a:spcAft>
              <a:buClrTx/>
              <a:buSzTx/>
              <a:buFontTx/>
              <a:buNone/>
              <a:tabLst/>
              <a:defRPr/>
            </a:pPr>
            <a:r>
              <a:rPr kumimoji="0" lang="ja-JP" altLang="en-US" b="0" i="0" u="none" strike="noStrike" kern="120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cs typeface="HPSimplified-Light"/>
              </a:rPr>
              <a:t>ユーザー資格情報の</a:t>
            </a:r>
            <a:r>
              <a:rPr lang="ja-JP" altLang="en-US" dirty="0">
                <a:solidFill>
                  <a:prstClr val="white"/>
                </a:solidFill>
                <a:latin typeface="HP Simplified Jpan Light" panose="020B0300000000000000" pitchFamily="50" charset="-128"/>
                <a:ea typeface="HP Simplified Jpan Light" panose="020B0300000000000000" pitchFamily="50" charset="-128"/>
                <a:cs typeface="HPSimplified-Light"/>
              </a:rPr>
              <a:t>保護</a:t>
            </a:r>
            <a:endParaRPr kumimoji="0" lang="en-US" b="0" i="0" u="none" strike="noStrike" kern="120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cs typeface="HPSimplified-Light"/>
            </a:endParaRPr>
          </a:p>
        </p:txBody>
      </p:sp>
      <p:grpSp>
        <p:nvGrpSpPr>
          <p:cNvPr id="11" name="グループ化 10">
            <a:extLst>
              <a:ext uri="{FF2B5EF4-FFF2-40B4-BE49-F238E27FC236}">
                <a16:creationId xmlns:a16="http://schemas.microsoft.com/office/drawing/2014/main" id="{ED17694F-55B2-4CA8-A9CD-0A9EB8909101}"/>
              </a:ext>
            </a:extLst>
          </p:cNvPr>
          <p:cNvGrpSpPr/>
          <p:nvPr/>
        </p:nvGrpSpPr>
        <p:grpSpPr>
          <a:xfrm>
            <a:off x="4984608" y="1084250"/>
            <a:ext cx="8655134" cy="5125517"/>
            <a:chOff x="4659551" y="1680706"/>
            <a:chExt cx="7605349" cy="3995675"/>
          </a:xfrm>
        </p:grpSpPr>
        <p:grpSp>
          <p:nvGrpSpPr>
            <p:cNvPr id="14" name="Group 13">
              <a:extLst>
                <a:ext uri="{FF2B5EF4-FFF2-40B4-BE49-F238E27FC236}">
                  <a16:creationId xmlns:a16="http://schemas.microsoft.com/office/drawing/2014/main" id="{11E61822-3F61-467B-B2E7-18142AE320F5}"/>
                </a:ext>
              </a:extLst>
            </p:cNvPr>
            <p:cNvGrpSpPr/>
            <p:nvPr/>
          </p:nvGrpSpPr>
          <p:grpSpPr>
            <a:xfrm>
              <a:off x="4659551" y="1680706"/>
              <a:ext cx="7605349" cy="3995675"/>
              <a:chOff x="3084466" y="-19501"/>
              <a:chExt cx="12293594" cy="6915146"/>
            </a:xfrm>
          </p:grpSpPr>
          <p:pic>
            <p:nvPicPr>
              <p:cNvPr id="17" name="Picture 16">
                <a:extLst>
                  <a:ext uri="{FF2B5EF4-FFF2-40B4-BE49-F238E27FC236}">
                    <a16:creationId xmlns:a16="http://schemas.microsoft.com/office/drawing/2014/main" id="{1587F959-13AC-4BD7-8A49-9ABE4747902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084466" y="-19501"/>
                <a:ext cx="12293594" cy="6915146"/>
              </a:xfrm>
              <a:prstGeom prst="rect">
                <a:avLst/>
              </a:prstGeom>
            </p:spPr>
          </p:pic>
          <p:pic>
            <p:nvPicPr>
              <p:cNvPr id="18" name="Picture 17">
                <a:extLst>
                  <a:ext uri="{FF2B5EF4-FFF2-40B4-BE49-F238E27FC236}">
                    <a16:creationId xmlns:a16="http://schemas.microsoft.com/office/drawing/2014/main" id="{06D577DF-D8F4-452B-B9BF-D30C3D2142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01979" y="677049"/>
                <a:ext cx="6642177" cy="3593273"/>
              </a:xfrm>
              <a:prstGeom prst="rect">
                <a:avLst/>
              </a:prstGeom>
            </p:spPr>
          </p:pic>
        </p:grpSp>
        <p:pic>
          <p:nvPicPr>
            <p:cNvPr id="10" name="図 9">
              <a:extLst>
                <a:ext uri="{FF2B5EF4-FFF2-40B4-BE49-F238E27FC236}">
                  <a16:creationId xmlns:a16="http://schemas.microsoft.com/office/drawing/2014/main" id="{D8BE2306-0E8A-483F-A264-8C6E32021521}"/>
                </a:ext>
              </a:extLst>
            </p:cNvPr>
            <p:cNvPicPr>
              <a:picLocks noChangeAspect="1"/>
            </p:cNvPicPr>
            <p:nvPr/>
          </p:nvPicPr>
          <p:blipFill>
            <a:blip r:embed="rId9"/>
            <a:stretch>
              <a:fillRect/>
            </a:stretch>
          </p:blipFill>
          <p:spPr>
            <a:xfrm>
              <a:off x="6420862" y="2093304"/>
              <a:ext cx="4090862" cy="2066126"/>
            </a:xfrm>
            <a:prstGeom prst="rect">
              <a:avLst/>
            </a:prstGeom>
          </p:spPr>
        </p:pic>
      </p:grpSp>
    </p:spTree>
    <p:extLst>
      <p:ext uri="{BB962C8B-B14F-4D97-AF65-F5344CB8AC3E}">
        <p14:creationId xmlns:p14="http://schemas.microsoft.com/office/powerpoint/2010/main" val="94427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図 236" descr="アイコン&#10;&#10;自動的に生成された説明">
            <a:extLst>
              <a:ext uri="{FF2B5EF4-FFF2-40B4-BE49-F238E27FC236}">
                <a16:creationId xmlns:a16="http://schemas.microsoft.com/office/drawing/2014/main" id="{A41FBF8B-881F-4F03-8170-B5F1CFD96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931" y="2569625"/>
            <a:ext cx="785474" cy="2262635"/>
          </a:xfrm>
          <a:prstGeom prst="rect">
            <a:avLst/>
          </a:prstGeom>
        </p:spPr>
      </p:pic>
      <p:pic>
        <p:nvPicPr>
          <p:cNvPr id="238" name="図 237" descr="アイコン&#10;&#10;自動的に生成された説明">
            <a:extLst>
              <a:ext uri="{FF2B5EF4-FFF2-40B4-BE49-F238E27FC236}">
                <a16:creationId xmlns:a16="http://schemas.microsoft.com/office/drawing/2014/main" id="{1DAEBC52-A7C2-4EB8-910D-E1149939F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408" y="2566646"/>
            <a:ext cx="785474" cy="2262635"/>
          </a:xfrm>
          <a:prstGeom prst="rect">
            <a:avLst/>
          </a:prstGeom>
        </p:spPr>
      </p:pic>
      <p:pic>
        <p:nvPicPr>
          <p:cNvPr id="236" name="図 235" descr="アイコン&#10;&#10;自動的に生成された説明">
            <a:extLst>
              <a:ext uri="{FF2B5EF4-FFF2-40B4-BE49-F238E27FC236}">
                <a16:creationId xmlns:a16="http://schemas.microsoft.com/office/drawing/2014/main" id="{7131A608-8448-433E-9013-638C99E88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643" y="2576886"/>
            <a:ext cx="785474" cy="2262635"/>
          </a:xfrm>
          <a:prstGeom prst="rect">
            <a:avLst/>
          </a:prstGeom>
        </p:spPr>
      </p:pic>
      <p:grpSp>
        <p:nvGrpSpPr>
          <p:cNvPr id="323" name="グループ化 322">
            <a:extLst>
              <a:ext uri="{FF2B5EF4-FFF2-40B4-BE49-F238E27FC236}">
                <a16:creationId xmlns:a16="http://schemas.microsoft.com/office/drawing/2014/main" id="{723A3E32-1CD7-4600-9E11-ACAA60112AD7}"/>
              </a:ext>
            </a:extLst>
          </p:cNvPr>
          <p:cNvGrpSpPr/>
          <p:nvPr/>
        </p:nvGrpSpPr>
        <p:grpSpPr>
          <a:xfrm>
            <a:off x="7627160" y="2272461"/>
            <a:ext cx="5086065" cy="3011936"/>
            <a:chOff x="3453832" y="3027275"/>
            <a:chExt cx="5086065" cy="3011936"/>
          </a:xfrm>
        </p:grpSpPr>
        <p:pic>
          <p:nvPicPr>
            <p:cNvPr id="324" name="Picture 16">
              <a:extLst>
                <a:ext uri="{FF2B5EF4-FFF2-40B4-BE49-F238E27FC236}">
                  <a16:creationId xmlns:a16="http://schemas.microsoft.com/office/drawing/2014/main" id="{450B3A00-7A45-43FE-BA8C-04F4EAD4D04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53832" y="3027275"/>
              <a:ext cx="5086065" cy="3011936"/>
            </a:xfrm>
            <a:prstGeom prst="rect">
              <a:avLst/>
            </a:prstGeom>
          </p:spPr>
        </p:pic>
        <p:pic>
          <p:nvPicPr>
            <p:cNvPr id="325" name="図 324">
              <a:extLst>
                <a:ext uri="{FF2B5EF4-FFF2-40B4-BE49-F238E27FC236}">
                  <a16:creationId xmlns:a16="http://schemas.microsoft.com/office/drawing/2014/main" id="{A8F71A81-04DF-42F4-A38D-7E28817346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1892" y="3325366"/>
              <a:ext cx="2758568" cy="1552878"/>
            </a:xfrm>
            <a:prstGeom prst="rect">
              <a:avLst/>
            </a:prstGeom>
          </p:spPr>
        </p:pic>
      </p:grpSp>
      <p:sp>
        <p:nvSpPr>
          <p:cNvPr id="2" name="タイトル 1">
            <a:extLst>
              <a:ext uri="{FF2B5EF4-FFF2-40B4-BE49-F238E27FC236}">
                <a16:creationId xmlns:a16="http://schemas.microsoft.com/office/drawing/2014/main" id="{53FDC50E-199C-40A2-96DC-7ABE7DA7437E}"/>
              </a:ext>
            </a:extLst>
          </p:cNvPr>
          <p:cNvSpPr>
            <a:spLocks noGrp="1"/>
          </p:cNvSpPr>
          <p:nvPr>
            <p:ph type="title"/>
          </p:nvPr>
        </p:nvSpPr>
        <p:spPr/>
        <p:txBody>
          <a:bodyPr/>
          <a:lstStyle/>
          <a:p>
            <a:r>
              <a:rPr lang="en-GB" dirty="0">
                <a:latin typeface="HP Simplified Jpan Light" panose="020B0300000000000000" pitchFamily="50" charset="-128"/>
                <a:ea typeface="HP Simplified Jpan Light" panose="020B0300000000000000" pitchFamily="50" charset="-128"/>
              </a:rPr>
              <a:t>HP WOLF</a:t>
            </a:r>
            <a:r>
              <a:rPr lang="ja-JP" altLang="en-US" dirty="0">
                <a:latin typeface="HP Simplified Jpan Light" panose="020B0300000000000000" pitchFamily="50" charset="-128"/>
                <a:ea typeface="HP Simplified Jpan Light" panose="020B0300000000000000" pitchFamily="50" charset="-128"/>
              </a:rPr>
              <a:t> </a:t>
            </a:r>
            <a:r>
              <a:rPr lang="en-GB" altLang="ja-JP" dirty="0">
                <a:latin typeface="HP Simplified Jpan Light" panose="020B0300000000000000" pitchFamily="50" charset="-128"/>
                <a:ea typeface="HP Simplified Jpan Light" panose="020B0300000000000000" pitchFamily="50" charset="-128"/>
              </a:rPr>
              <a:t>PRO</a:t>
            </a:r>
            <a:r>
              <a:rPr lang="en-GB" dirty="0">
                <a:latin typeface="HP Simplified Jpan Light" panose="020B0300000000000000" pitchFamily="50" charset="-128"/>
                <a:ea typeface="HP Simplified Jpan Light" panose="020B0300000000000000" pitchFamily="50" charset="-128"/>
              </a:rPr>
              <a:t> SECURITY</a:t>
            </a:r>
            <a:r>
              <a:rPr lang="ja-JP" altLang="en-US" dirty="0">
                <a:latin typeface="HP Simplified Jpan Light" panose="020B0300000000000000" pitchFamily="50" charset="-128"/>
                <a:ea typeface="HP Simplified Jpan Light" panose="020B0300000000000000" pitchFamily="50" charset="-128"/>
              </a:rPr>
              <a:t>の位置づけ（</a:t>
            </a:r>
            <a:r>
              <a:rPr lang="en-GB" altLang="ja-JP" dirty="0">
                <a:latin typeface="HP Simplified Jpan Light" panose="020B0300000000000000" pitchFamily="50" charset="-128"/>
                <a:ea typeface="HP Simplified Jpan Light" panose="020B0300000000000000" pitchFamily="50" charset="-128"/>
              </a:rPr>
              <a:t>1</a:t>
            </a:r>
            <a:r>
              <a:rPr lang="ja-JP" altLang="en-US" dirty="0">
                <a:latin typeface="HP Simplified Jpan Light" panose="020B0300000000000000" pitchFamily="50" charset="-128"/>
                <a:ea typeface="HP Simplified Jpan Light" panose="020B0300000000000000" pitchFamily="50" charset="-128"/>
              </a:rPr>
              <a:t>）</a:t>
            </a:r>
            <a:endParaRPr lang="en-GB" dirty="0">
              <a:latin typeface="HP Simplified Jpan Light" panose="020B0300000000000000" pitchFamily="50" charset="-128"/>
              <a:ea typeface="HP Simplified Jpan Light" panose="020B0300000000000000" pitchFamily="50" charset="-128"/>
            </a:endParaRPr>
          </a:p>
        </p:txBody>
      </p:sp>
      <p:sp>
        <p:nvSpPr>
          <p:cNvPr id="335" name="テキスト プレースホルダー 334">
            <a:extLst>
              <a:ext uri="{FF2B5EF4-FFF2-40B4-BE49-F238E27FC236}">
                <a16:creationId xmlns:a16="http://schemas.microsoft.com/office/drawing/2014/main" id="{F7131334-28F1-469D-B790-4097581C2D35}"/>
              </a:ext>
            </a:extLst>
          </p:cNvPr>
          <p:cNvSpPr>
            <a:spLocks noGrp="1"/>
          </p:cNvSpPr>
          <p:nvPr>
            <p:ph type="body" idx="1"/>
          </p:nvPr>
        </p:nvSpPr>
        <p:spPr>
          <a:xfrm>
            <a:off x="502295" y="1046384"/>
            <a:ext cx="10981205" cy="303268"/>
          </a:xfrm>
        </p:spPr>
        <p:txBody>
          <a:bodyPr/>
          <a:lstStyle/>
          <a:p>
            <a:pPr algn="ctr"/>
            <a:r>
              <a:rPr lang="ja-JP" altLang="en-US" sz="2800" dirty="0">
                <a:solidFill>
                  <a:schemeClr val="accent1"/>
                </a:solidFill>
                <a:latin typeface="HP Simplified Jpan Light" panose="020B0300000000000000" pitchFamily="50" charset="-128"/>
                <a:ea typeface="HP Simplified Jpan Light" panose="020B0300000000000000" pitchFamily="50" charset="-128"/>
              </a:rPr>
              <a:t>従来のセキュリティ対策の限界</a:t>
            </a:r>
          </a:p>
        </p:txBody>
      </p:sp>
      <p:pic>
        <p:nvPicPr>
          <p:cNvPr id="169" name="Picture 4" descr="A picture containing object&#10;&#10;Description automatically generated">
            <a:extLst>
              <a:ext uri="{FF2B5EF4-FFF2-40B4-BE49-F238E27FC236}">
                <a16:creationId xmlns:a16="http://schemas.microsoft.com/office/drawing/2014/main" id="{7637D522-4199-4053-A033-27F3571A7983}"/>
              </a:ext>
            </a:extLst>
          </p:cNvPr>
          <p:cNvPicPr>
            <a:picLocks noChangeAspect="1"/>
          </p:cNvPicPr>
          <p:nvPr/>
        </p:nvPicPr>
        <p:blipFill>
          <a:blip r:embed="rId5"/>
          <a:stretch>
            <a:fillRect/>
          </a:stretch>
        </p:blipFill>
        <p:spPr>
          <a:xfrm>
            <a:off x="1033770" y="4394667"/>
            <a:ext cx="475281" cy="487468"/>
          </a:xfrm>
          <a:prstGeom prst="rect">
            <a:avLst/>
          </a:prstGeom>
        </p:spPr>
      </p:pic>
      <p:pic>
        <p:nvPicPr>
          <p:cNvPr id="170" name="Picture 6" descr="A picture containing object&#10;&#10;Description automatically generated">
            <a:extLst>
              <a:ext uri="{FF2B5EF4-FFF2-40B4-BE49-F238E27FC236}">
                <a16:creationId xmlns:a16="http://schemas.microsoft.com/office/drawing/2014/main" id="{426275EB-C111-483B-9C4D-345ECBAF372F}"/>
              </a:ext>
            </a:extLst>
          </p:cNvPr>
          <p:cNvPicPr>
            <a:picLocks noChangeAspect="1"/>
          </p:cNvPicPr>
          <p:nvPr/>
        </p:nvPicPr>
        <p:blipFill>
          <a:blip r:embed="rId5"/>
          <a:stretch>
            <a:fillRect/>
          </a:stretch>
        </p:blipFill>
        <p:spPr>
          <a:xfrm>
            <a:off x="1528395" y="2474410"/>
            <a:ext cx="475281" cy="487468"/>
          </a:xfrm>
          <a:prstGeom prst="rect">
            <a:avLst/>
          </a:prstGeom>
        </p:spPr>
      </p:pic>
      <p:pic>
        <p:nvPicPr>
          <p:cNvPr id="171" name="Picture 7" descr="A picture containing object&#10;&#10;Description automatically generated">
            <a:extLst>
              <a:ext uri="{FF2B5EF4-FFF2-40B4-BE49-F238E27FC236}">
                <a16:creationId xmlns:a16="http://schemas.microsoft.com/office/drawing/2014/main" id="{46F311EB-FCCF-406D-A8AE-DB914E117405}"/>
              </a:ext>
            </a:extLst>
          </p:cNvPr>
          <p:cNvPicPr>
            <a:picLocks noChangeAspect="1"/>
          </p:cNvPicPr>
          <p:nvPr/>
        </p:nvPicPr>
        <p:blipFill>
          <a:blip r:embed="rId5"/>
          <a:stretch>
            <a:fillRect/>
          </a:stretch>
        </p:blipFill>
        <p:spPr>
          <a:xfrm>
            <a:off x="1733784" y="3923088"/>
            <a:ext cx="475281" cy="487468"/>
          </a:xfrm>
          <a:prstGeom prst="rect">
            <a:avLst/>
          </a:prstGeom>
        </p:spPr>
      </p:pic>
      <p:pic>
        <p:nvPicPr>
          <p:cNvPr id="172" name="Picture 9" descr="A picture containing object&#10;&#10;Description automatically generated">
            <a:extLst>
              <a:ext uri="{FF2B5EF4-FFF2-40B4-BE49-F238E27FC236}">
                <a16:creationId xmlns:a16="http://schemas.microsoft.com/office/drawing/2014/main" id="{0D3008B1-E433-4F44-9F7D-4F6A493AA5AB}"/>
              </a:ext>
            </a:extLst>
          </p:cNvPr>
          <p:cNvPicPr>
            <a:picLocks noChangeAspect="1"/>
          </p:cNvPicPr>
          <p:nvPr/>
        </p:nvPicPr>
        <p:blipFill>
          <a:blip r:embed="rId5"/>
          <a:stretch>
            <a:fillRect/>
          </a:stretch>
        </p:blipFill>
        <p:spPr>
          <a:xfrm>
            <a:off x="2917057" y="3617420"/>
            <a:ext cx="475281" cy="487468"/>
          </a:xfrm>
          <a:prstGeom prst="rect">
            <a:avLst/>
          </a:prstGeom>
        </p:spPr>
      </p:pic>
      <p:pic>
        <p:nvPicPr>
          <p:cNvPr id="173" name="Picture 13" descr="A picture containing object&#10;&#10;Description automatically generated">
            <a:extLst>
              <a:ext uri="{FF2B5EF4-FFF2-40B4-BE49-F238E27FC236}">
                <a16:creationId xmlns:a16="http://schemas.microsoft.com/office/drawing/2014/main" id="{4AF5887C-D30F-4341-9E8F-F6E48A298722}"/>
              </a:ext>
            </a:extLst>
          </p:cNvPr>
          <p:cNvPicPr>
            <a:picLocks noChangeAspect="1"/>
          </p:cNvPicPr>
          <p:nvPr/>
        </p:nvPicPr>
        <p:blipFill>
          <a:blip r:embed="rId5"/>
          <a:stretch>
            <a:fillRect/>
          </a:stretch>
        </p:blipFill>
        <p:spPr>
          <a:xfrm>
            <a:off x="2840561" y="3026525"/>
            <a:ext cx="475281" cy="487468"/>
          </a:xfrm>
          <a:prstGeom prst="rect">
            <a:avLst/>
          </a:prstGeom>
        </p:spPr>
      </p:pic>
      <p:pic>
        <p:nvPicPr>
          <p:cNvPr id="174" name="Picture 14" descr="A picture containing object&#10;&#10;Description automatically generated">
            <a:extLst>
              <a:ext uri="{FF2B5EF4-FFF2-40B4-BE49-F238E27FC236}">
                <a16:creationId xmlns:a16="http://schemas.microsoft.com/office/drawing/2014/main" id="{4CF80C94-9E62-4E73-BC9E-A9B2966E3A23}"/>
              </a:ext>
            </a:extLst>
          </p:cNvPr>
          <p:cNvPicPr>
            <a:picLocks noChangeAspect="1"/>
          </p:cNvPicPr>
          <p:nvPr/>
        </p:nvPicPr>
        <p:blipFill>
          <a:blip r:embed="rId5"/>
          <a:stretch>
            <a:fillRect/>
          </a:stretch>
        </p:blipFill>
        <p:spPr>
          <a:xfrm>
            <a:off x="2419651" y="3657458"/>
            <a:ext cx="475281" cy="487468"/>
          </a:xfrm>
          <a:prstGeom prst="rect">
            <a:avLst/>
          </a:prstGeom>
        </p:spPr>
      </p:pic>
      <p:pic>
        <p:nvPicPr>
          <p:cNvPr id="175" name="Picture 15" descr="A picture containing object&#10;&#10;Description automatically generated">
            <a:extLst>
              <a:ext uri="{FF2B5EF4-FFF2-40B4-BE49-F238E27FC236}">
                <a16:creationId xmlns:a16="http://schemas.microsoft.com/office/drawing/2014/main" id="{1A2A4E6B-79EC-448E-98C4-D15A723EB532}"/>
              </a:ext>
            </a:extLst>
          </p:cNvPr>
          <p:cNvPicPr>
            <a:picLocks noChangeAspect="1"/>
          </p:cNvPicPr>
          <p:nvPr/>
        </p:nvPicPr>
        <p:blipFill>
          <a:blip r:embed="rId5"/>
          <a:stretch>
            <a:fillRect/>
          </a:stretch>
        </p:blipFill>
        <p:spPr>
          <a:xfrm>
            <a:off x="2290080" y="2783574"/>
            <a:ext cx="475281" cy="487468"/>
          </a:xfrm>
          <a:prstGeom prst="rect">
            <a:avLst/>
          </a:prstGeom>
        </p:spPr>
      </p:pic>
      <p:pic>
        <p:nvPicPr>
          <p:cNvPr id="176" name="Picture 17" descr="A picture containing object&#10;&#10;Description automatically generated">
            <a:extLst>
              <a:ext uri="{FF2B5EF4-FFF2-40B4-BE49-F238E27FC236}">
                <a16:creationId xmlns:a16="http://schemas.microsoft.com/office/drawing/2014/main" id="{1337FFA7-AF1B-46AF-948B-A41BD3F3B6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69706" y="2754395"/>
            <a:ext cx="217825" cy="223411"/>
          </a:xfrm>
          <a:prstGeom prst="rect">
            <a:avLst/>
          </a:prstGeom>
        </p:spPr>
      </p:pic>
      <p:pic>
        <p:nvPicPr>
          <p:cNvPr id="177" name="Picture 18" descr="A picture containing object&#10;&#10;Description automatically generated">
            <a:extLst>
              <a:ext uri="{FF2B5EF4-FFF2-40B4-BE49-F238E27FC236}">
                <a16:creationId xmlns:a16="http://schemas.microsoft.com/office/drawing/2014/main" id="{1A1DA34F-6B39-4958-AF63-0D3F082AE2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77158" y="3923085"/>
            <a:ext cx="217825" cy="223411"/>
          </a:xfrm>
          <a:prstGeom prst="rect">
            <a:avLst/>
          </a:prstGeom>
        </p:spPr>
      </p:pic>
      <p:pic>
        <p:nvPicPr>
          <p:cNvPr id="178" name="Picture 19" descr="A picture containing object&#10;&#10;Description automatically generated">
            <a:extLst>
              <a:ext uri="{FF2B5EF4-FFF2-40B4-BE49-F238E27FC236}">
                <a16:creationId xmlns:a16="http://schemas.microsoft.com/office/drawing/2014/main" id="{2F93509D-F82C-4369-A39C-8505BF80AE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77158" y="4325212"/>
            <a:ext cx="217825" cy="223411"/>
          </a:xfrm>
          <a:prstGeom prst="rect">
            <a:avLst/>
          </a:prstGeom>
        </p:spPr>
      </p:pic>
      <p:pic>
        <p:nvPicPr>
          <p:cNvPr id="179" name="Picture 20" descr="A picture containing object&#10;&#10;Description automatically generated">
            <a:extLst>
              <a:ext uri="{FF2B5EF4-FFF2-40B4-BE49-F238E27FC236}">
                <a16:creationId xmlns:a16="http://schemas.microsoft.com/office/drawing/2014/main" id="{C6AD6417-F487-4F47-9E53-E6054737E1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6869" y="3703474"/>
            <a:ext cx="217825" cy="223411"/>
          </a:xfrm>
          <a:prstGeom prst="rect">
            <a:avLst/>
          </a:prstGeom>
        </p:spPr>
      </p:pic>
      <p:pic>
        <p:nvPicPr>
          <p:cNvPr id="180" name="Picture 21" descr="A picture containing object&#10;&#10;Description automatically generated">
            <a:extLst>
              <a:ext uri="{FF2B5EF4-FFF2-40B4-BE49-F238E27FC236}">
                <a16:creationId xmlns:a16="http://schemas.microsoft.com/office/drawing/2014/main" id="{E2F17A8C-0741-4E8B-9E3B-2C618A0A06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09065" y="4060571"/>
            <a:ext cx="217825" cy="223411"/>
          </a:xfrm>
          <a:prstGeom prst="rect">
            <a:avLst/>
          </a:prstGeom>
        </p:spPr>
      </p:pic>
      <p:pic>
        <p:nvPicPr>
          <p:cNvPr id="181" name="Picture 22" descr="A picture containing object&#10;&#10;Description automatically generated">
            <a:extLst>
              <a:ext uri="{FF2B5EF4-FFF2-40B4-BE49-F238E27FC236}">
                <a16:creationId xmlns:a16="http://schemas.microsoft.com/office/drawing/2014/main" id="{D357FEC5-65D7-4843-B685-F6AD6AFF3C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4707" y="3019296"/>
            <a:ext cx="217825" cy="223411"/>
          </a:xfrm>
          <a:prstGeom prst="rect">
            <a:avLst/>
          </a:prstGeom>
        </p:spPr>
      </p:pic>
      <p:pic>
        <p:nvPicPr>
          <p:cNvPr id="182" name="Picture 23" descr="A picture containing object&#10;&#10;Description automatically generated">
            <a:extLst>
              <a:ext uri="{FF2B5EF4-FFF2-40B4-BE49-F238E27FC236}">
                <a16:creationId xmlns:a16="http://schemas.microsoft.com/office/drawing/2014/main" id="{CF3B2E64-E1AD-45CD-96FE-1DE3F9223714}"/>
              </a:ext>
            </a:extLst>
          </p:cNvPr>
          <p:cNvPicPr>
            <a:picLocks noChangeAspect="1"/>
          </p:cNvPicPr>
          <p:nvPr/>
        </p:nvPicPr>
        <p:blipFill>
          <a:blip r:embed="rId5"/>
          <a:stretch>
            <a:fillRect/>
          </a:stretch>
        </p:blipFill>
        <p:spPr>
          <a:xfrm>
            <a:off x="1033770" y="2335796"/>
            <a:ext cx="475281" cy="487468"/>
          </a:xfrm>
          <a:prstGeom prst="rect">
            <a:avLst/>
          </a:prstGeom>
        </p:spPr>
      </p:pic>
      <p:pic>
        <p:nvPicPr>
          <p:cNvPr id="183" name="Picture 24" descr="A picture containing object&#10;&#10;Description automatically generated">
            <a:extLst>
              <a:ext uri="{FF2B5EF4-FFF2-40B4-BE49-F238E27FC236}">
                <a16:creationId xmlns:a16="http://schemas.microsoft.com/office/drawing/2014/main" id="{83E5AAAB-C9F6-4248-BEF2-47344BBE6E78}"/>
              </a:ext>
            </a:extLst>
          </p:cNvPr>
          <p:cNvPicPr>
            <a:picLocks noChangeAspect="1"/>
          </p:cNvPicPr>
          <p:nvPr/>
        </p:nvPicPr>
        <p:blipFill>
          <a:blip r:embed="rId5"/>
          <a:stretch>
            <a:fillRect/>
          </a:stretch>
        </p:blipFill>
        <p:spPr>
          <a:xfrm>
            <a:off x="1033770" y="2868414"/>
            <a:ext cx="475281" cy="487468"/>
          </a:xfrm>
          <a:prstGeom prst="rect">
            <a:avLst/>
          </a:prstGeom>
        </p:spPr>
      </p:pic>
      <p:pic>
        <p:nvPicPr>
          <p:cNvPr id="184" name="Picture 25" descr="A picture containing object&#10;&#10;Description automatically generated">
            <a:extLst>
              <a:ext uri="{FF2B5EF4-FFF2-40B4-BE49-F238E27FC236}">
                <a16:creationId xmlns:a16="http://schemas.microsoft.com/office/drawing/2014/main" id="{FA7BE5AB-E7EB-408F-952D-2454376F0F7F}"/>
              </a:ext>
            </a:extLst>
          </p:cNvPr>
          <p:cNvPicPr>
            <a:picLocks noChangeAspect="1"/>
          </p:cNvPicPr>
          <p:nvPr/>
        </p:nvPicPr>
        <p:blipFill>
          <a:blip r:embed="rId5"/>
          <a:stretch>
            <a:fillRect/>
          </a:stretch>
        </p:blipFill>
        <p:spPr>
          <a:xfrm>
            <a:off x="1033770" y="3626637"/>
            <a:ext cx="475281" cy="487468"/>
          </a:xfrm>
          <a:prstGeom prst="rect">
            <a:avLst/>
          </a:prstGeom>
        </p:spPr>
      </p:pic>
      <p:pic>
        <p:nvPicPr>
          <p:cNvPr id="185" name="Picture 26" descr="A picture containing object&#10;&#10;Description automatically generated">
            <a:extLst>
              <a:ext uri="{FF2B5EF4-FFF2-40B4-BE49-F238E27FC236}">
                <a16:creationId xmlns:a16="http://schemas.microsoft.com/office/drawing/2014/main" id="{945C1997-36B5-4A39-8766-559E9649DA1B}"/>
              </a:ext>
            </a:extLst>
          </p:cNvPr>
          <p:cNvPicPr>
            <a:picLocks noChangeAspect="1"/>
          </p:cNvPicPr>
          <p:nvPr/>
        </p:nvPicPr>
        <p:blipFill>
          <a:blip r:embed="rId5"/>
          <a:stretch>
            <a:fillRect/>
          </a:stretch>
        </p:blipFill>
        <p:spPr>
          <a:xfrm>
            <a:off x="475346" y="3967929"/>
            <a:ext cx="475281" cy="487468"/>
          </a:xfrm>
          <a:prstGeom prst="rect">
            <a:avLst/>
          </a:prstGeom>
        </p:spPr>
      </p:pic>
      <p:pic>
        <p:nvPicPr>
          <p:cNvPr id="186" name="Picture 27" descr="A picture containing object&#10;&#10;Description automatically generated">
            <a:extLst>
              <a:ext uri="{FF2B5EF4-FFF2-40B4-BE49-F238E27FC236}">
                <a16:creationId xmlns:a16="http://schemas.microsoft.com/office/drawing/2014/main" id="{E55ACC59-50C8-425E-957B-AAD7EBFF4425}"/>
              </a:ext>
            </a:extLst>
          </p:cNvPr>
          <p:cNvPicPr>
            <a:picLocks noChangeAspect="1"/>
          </p:cNvPicPr>
          <p:nvPr/>
        </p:nvPicPr>
        <p:blipFill>
          <a:blip r:embed="rId5"/>
          <a:stretch>
            <a:fillRect/>
          </a:stretch>
        </p:blipFill>
        <p:spPr>
          <a:xfrm>
            <a:off x="475346" y="3264207"/>
            <a:ext cx="475281" cy="487468"/>
          </a:xfrm>
          <a:prstGeom prst="rect">
            <a:avLst/>
          </a:prstGeom>
        </p:spPr>
      </p:pic>
      <p:pic>
        <p:nvPicPr>
          <p:cNvPr id="187" name="Picture 28" descr="A picture containing object&#10;&#10;Description automatically generated">
            <a:extLst>
              <a:ext uri="{FF2B5EF4-FFF2-40B4-BE49-F238E27FC236}">
                <a16:creationId xmlns:a16="http://schemas.microsoft.com/office/drawing/2014/main" id="{188B8C32-FCE8-4B9C-B491-B6EB3AE22B09}"/>
              </a:ext>
            </a:extLst>
          </p:cNvPr>
          <p:cNvPicPr>
            <a:picLocks noChangeAspect="1"/>
          </p:cNvPicPr>
          <p:nvPr/>
        </p:nvPicPr>
        <p:blipFill>
          <a:blip r:embed="rId5"/>
          <a:stretch>
            <a:fillRect/>
          </a:stretch>
        </p:blipFill>
        <p:spPr>
          <a:xfrm>
            <a:off x="475346" y="2569625"/>
            <a:ext cx="475281" cy="487468"/>
          </a:xfrm>
          <a:prstGeom prst="rect">
            <a:avLst/>
          </a:prstGeom>
        </p:spPr>
      </p:pic>
      <p:sp>
        <p:nvSpPr>
          <p:cNvPr id="188" name="Arrow: Right 31">
            <a:extLst>
              <a:ext uri="{FF2B5EF4-FFF2-40B4-BE49-F238E27FC236}">
                <a16:creationId xmlns:a16="http://schemas.microsoft.com/office/drawing/2014/main" id="{06A3DDFE-8F3B-418B-B799-8BEF306C1ECE}"/>
              </a:ext>
            </a:extLst>
          </p:cNvPr>
          <p:cNvSpPr/>
          <p:nvPr/>
        </p:nvSpPr>
        <p:spPr>
          <a:xfrm>
            <a:off x="407473" y="3019296"/>
            <a:ext cx="570226" cy="194751"/>
          </a:xfrm>
          <a:prstGeom prst="rightArrow">
            <a:avLst/>
          </a:prstGeom>
          <a:solidFill>
            <a:srgbClr val="C00000">
              <a:alpha val="50000"/>
            </a:srgbClr>
          </a:solidFill>
          <a:ln w="25400" cap="flat" cmpd="sng" algn="ctr">
            <a:noFill/>
            <a:prstDash val="solid"/>
          </a:ln>
          <a:effectLst/>
        </p:spPr>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HP Simplified Jpan Light" panose="020B0300000000000000" pitchFamily="50" charset="-128"/>
              <a:ea typeface="HP Simplified Jpan Light" panose="020B0300000000000000" pitchFamily="50" charset="-128"/>
            </a:endParaRPr>
          </a:p>
        </p:txBody>
      </p:sp>
      <p:sp>
        <p:nvSpPr>
          <p:cNvPr id="189" name="Arrow: Right 32">
            <a:extLst>
              <a:ext uri="{FF2B5EF4-FFF2-40B4-BE49-F238E27FC236}">
                <a16:creationId xmlns:a16="http://schemas.microsoft.com/office/drawing/2014/main" id="{52E2B0E9-63C8-496A-A153-A6C6BE8BC0D1}"/>
              </a:ext>
            </a:extLst>
          </p:cNvPr>
          <p:cNvSpPr/>
          <p:nvPr/>
        </p:nvSpPr>
        <p:spPr>
          <a:xfrm>
            <a:off x="531176" y="3713877"/>
            <a:ext cx="446524" cy="213008"/>
          </a:xfrm>
          <a:prstGeom prst="rightArrow">
            <a:avLst/>
          </a:prstGeom>
          <a:solidFill>
            <a:srgbClr val="C00000">
              <a:alpha val="50000"/>
            </a:srgbClr>
          </a:solidFill>
          <a:ln w="25400" cap="flat" cmpd="sng" algn="ctr">
            <a:noFill/>
            <a:prstDash val="solid"/>
          </a:ln>
          <a:effectLst/>
        </p:spPr>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HP Simplified Jpan Light" panose="020B0300000000000000" pitchFamily="50" charset="-128"/>
              <a:ea typeface="HP Simplified Jpan Light" panose="020B0300000000000000" pitchFamily="50" charset="-128"/>
            </a:endParaRPr>
          </a:p>
        </p:txBody>
      </p:sp>
      <p:sp>
        <p:nvSpPr>
          <p:cNvPr id="190" name="Arrow: Right 33">
            <a:extLst>
              <a:ext uri="{FF2B5EF4-FFF2-40B4-BE49-F238E27FC236}">
                <a16:creationId xmlns:a16="http://schemas.microsoft.com/office/drawing/2014/main" id="{3170B0EF-28C2-4416-8863-F3D8FEB6BA4B}"/>
              </a:ext>
            </a:extLst>
          </p:cNvPr>
          <p:cNvSpPr/>
          <p:nvPr/>
        </p:nvSpPr>
        <p:spPr>
          <a:xfrm rot="1908506">
            <a:off x="694634" y="2403435"/>
            <a:ext cx="387580" cy="203953"/>
          </a:xfrm>
          <a:prstGeom prst="rightArrow">
            <a:avLst/>
          </a:prstGeom>
          <a:solidFill>
            <a:srgbClr val="C00000">
              <a:alpha val="50000"/>
            </a:srgbClr>
          </a:solidFill>
          <a:ln w="25400" cap="flat" cmpd="sng" algn="ctr">
            <a:noFill/>
            <a:prstDash val="solid"/>
          </a:ln>
          <a:effectLst/>
        </p:spPr>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HP Simplified Jpan Light" panose="020B0300000000000000" pitchFamily="50" charset="-128"/>
              <a:ea typeface="HP Simplified Jpan Light" panose="020B0300000000000000" pitchFamily="50" charset="-128"/>
            </a:endParaRPr>
          </a:p>
        </p:txBody>
      </p:sp>
      <p:sp>
        <p:nvSpPr>
          <p:cNvPr id="191" name="Arrow: Right 34">
            <a:extLst>
              <a:ext uri="{FF2B5EF4-FFF2-40B4-BE49-F238E27FC236}">
                <a16:creationId xmlns:a16="http://schemas.microsoft.com/office/drawing/2014/main" id="{EB89075E-F0D3-411A-816F-EC574C4AEFBE}"/>
              </a:ext>
            </a:extLst>
          </p:cNvPr>
          <p:cNvSpPr/>
          <p:nvPr/>
        </p:nvSpPr>
        <p:spPr>
          <a:xfrm rot="19871523">
            <a:off x="590121" y="4572966"/>
            <a:ext cx="387580" cy="203953"/>
          </a:xfrm>
          <a:prstGeom prst="rightArrow">
            <a:avLst/>
          </a:prstGeom>
          <a:solidFill>
            <a:srgbClr val="C00000">
              <a:alpha val="50000"/>
            </a:srgbClr>
          </a:solidFill>
          <a:ln w="25400" cap="flat" cmpd="sng" algn="ctr">
            <a:noFill/>
            <a:prstDash val="solid"/>
          </a:ln>
          <a:effectLst/>
        </p:spPr>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HP Simplified Jpan Light" panose="020B0300000000000000" pitchFamily="50" charset="-128"/>
              <a:ea typeface="HP Simplified Jpan Light" panose="020B0300000000000000" pitchFamily="50" charset="-128"/>
            </a:endParaRPr>
          </a:p>
        </p:txBody>
      </p:sp>
      <p:sp>
        <p:nvSpPr>
          <p:cNvPr id="193" name="テキスト ボックス 192">
            <a:extLst>
              <a:ext uri="{FF2B5EF4-FFF2-40B4-BE49-F238E27FC236}">
                <a16:creationId xmlns:a16="http://schemas.microsoft.com/office/drawing/2014/main" id="{60F48FCC-1956-462D-AB22-872D664C3D73}"/>
              </a:ext>
            </a:extLst>
          </p:cNvPr>
          <p:cNvSpPr txBox="1"/>
          <p:nvPr/>
        </p:nvSpPr>
        <p:spPr>
          <a:xfrm>
            <a:off x="3538688" y="2032369"/>
            <a:ext cx="979615" cy="914400"/>
          </a:xfrm>
          <a:prstGeom prst="rect">
            <a:avLst/>
          </a:prstGeom>
          <a:noFill/>
        </p:spPr>
        <p:txBody>
          <a:bodyPr wrap="none" lIns="0" tIns="0" rIns="0" bIns="0" rtlCol="0">
            <a:noAutofit/>
          </a:bodyPr>
          <a:lstStyle/>
          <a:p>
            <a:pPr algn="ctr">
              <a:lnSpc>
                <a:spcPct val="90000"/>
              </a:lnSpc>
            </a:pPr>
            <a:r>
              <a:rPr lang="ja-JP" altLang="en-US" sz="1400" dirty="0">
                <a:latin typeface="HP Simplified Jpan Light" panose="020B0300000000000000" pitchFamily="50" charset="-128"/>
                <a:ea typeface="HP Simplified Jpan Light" panose="020B0300000000000000" pitchFamily="50" charset="-128"/>
              </a:rPr>
              <a:t>クラウド</a:t>
            </a:r>
            <a:endParaRPr lang="en-GB" sz="1400" dirty="0" err="1">
              <a:latin typeface="HP Simplified Jpan Light" panose="020B0300000000000000" pitchFamily="50" charset="-128"/>
              <a:ea typeface="HP Simplified Jpan Light" panose="020B0300000000000000" pitchFamily="50" charset="-128"/>
            </a:endParaRPr>
          </a:p>
        </p:txBody>
      </p:sp>
      <p:sp>
        <p:nvSpPr>
          <p:cNvPr id="194" name="テキスト ボックス 193">
            <a:extLst>
              <a:ext uri="{FF2B5EF4-FFF2-40B4-BE49-F238E27FC236}">
                <a16:creationId xmlns:a16="http://schemas.microsoft.com/office/drawing/2014/main" id="{2444B6C6-6B7A-40E1-A76D-1E4A0C8481DB}"/>
              </a:ext>
            </a:extLst>
          </p:cNvPr>
          <p:cNvSpPr txBox="1"/>
          <p:nvPr/>
        </p:nvSpPr>
        <p:spPr>
          <a:xfrm>
            <a:off x="4824165" y="2039096"/>
            <a:ext cx="1043612" cy="914400"/>
          </a:xfrm>
          <a:prstGeom prst="rect">
            <a:avLst/>
          </a:prstGeom>
          <a:noFill/>
        </p:spPr>
        <p:txBody>
          <a:bodyPr wrap="none" lIns="0" tIns="0" rIns="0" bIns="0" rtlCol="0">
            <a:noAutofit/>
          </a:bodyPr>
          <a:lstStyle/>
          <a:p>
            <a:pPr algn="ctr">
              <a:lnSpc>
                <a:spcPct val="90000"/>
              </a:lnSpc>
            </a:pPr>
            <a:r>
              <a:rPr lang="ja-JP" altLang="en-US" sz="1400" dirty="0">
                <a:latin typeface="HP Simplified Jpan Light" panose="020B0300000000000000" pitchFamily="50" charset="-128"/>
                <a:ea typeface="HP Simplified Jpan Light" panose="020B0300000000000000" pitchFamily="50" charset="-128"/>
              </a:rPr>
              <a:t>境界</a:t>
            </a:r>
            <a:endParaRPr lang="en-GB" sz="1400" dirty="0" err="1">
              <a:latin typeface="HP Simplified Jpan Light" panose="020B0300000000000000" pitchFamily="50" charset="-128"/>
              <a:ea typeface="HP Simplified Jpan Light" panose="020B0300000000000000" pitchFamily="50" charset="-128"/>
            </a:endParaRPr>
          </a:p>
        </p:txBody>
      </p:sp>
      <p:sp>
        <p:nvSpPr>
          <p:cNvPr id="195" name="テキスト ボックス 194">
            <a:extLst>
              <a:ext uri="{FF2B5EF4-FFF2-40B4-BE49-F238E27FC236}">
                <a16:creationId xmlns:a16="http://schemas.microsoft.com/office/drawing/2014/main" id="{6FC423E2-474C-43C4-9825-7B0800A2EC06}"/>
              </a:ext>
            </a:extLst>
          </p:cNvPr>
          <p:cNvSpPr txBox="1"/>
          <p:nvPr/>
        </p:nvSpPr>
        <p:spPr>
          <a:xfrm>
            <a:off x="6215620" y="2042486"/>
            <a:ext cx="1180927" cy="914400"/>
          </a:xfrm>
          <a:prstGeom prst="rect">
            <a:avLst/>
          </a:prstGeom>
          <a:noFill/>
        </p:spPr>
        <p:txBody>
          <a:bodyPr wrap="none" lIns="0" tIns="0" rIns="0" bIns="0" rtlCol="0">
            <a:noAutofit/>
          </a:bodyPr>
          <a:lstStyle/>
          <a:p>
            <a:pPr algn="ctr">
              <a:lnSpc>
                <a:spcPct val="90000"/>
              </a:lnSpc>
            </a:pPr>
            <a:r>
              <a:rPr lang="ja-JP" altLang="en-US" sz="1400" dirty="0">
                <a:latin typeface="HP Simplified Jpan Light" panose="020B0300000000000000" pitchFamily="50" charset="-128"/>
                <a:ea typeface="HP Simplified Jpan Light" panose="020B0300000000000000" pitchFamily="50" charset="-128"/>
              </a:rPr>
              <a:t>ネットワーク</a:t>
            </a:r>
            <a:r>
              <a:rPr lang="en-GB" altLang="ja-JP" sz="1400" dirty="0">
                <a:latin typeface="HP Simplified Jpan Light" panose="020B0300000000000000" pitchFamily="50" charset="-128"/>
                <a:ea typeface="HP Simplified Jpan Light" panose="020B0300000000000000" pitchFamily="50" charset="-128"/>
              </a:rPr>
              <a:t>/</a:t>
            </a:r>
          </a:p>
          <a:p>
            <a:pPr algn="ctr">
              <a:lnSpc>
                <a:spcPct val="90000"/>
              </a:lnSpc>
            </a:pPr>
            <a:r>
              <a:rPr lang="ja-JP" altLang="en-US" sz="1400" dirty="0">
                <a:latin typeface="HP Simplified Jpan Light" panose="020B0300000000000000" pitchFamily="50" charset="-128"/>
                <a:ea typeface="HP Simplified Jpan Light" panose="020B0300000000000000" pitchFamily="50" charset="-128"/>
              </a:rPr>
              <a:t>サーバー</a:t>
            </a:r>
            <a:endParaRPr lang="en-GB" altLang="ja-JP" sz="1400" dirty="0">
              <a:latin typeface="HP Simplified Jpan Light" panose="020B0300000000000000" pitchFamily="50" charset="-128"/>
              <a:ea typeface="HP Simplified Jpan Light" panose="020B0300000000000000" pitchFamily="50" charset="-128"/>
            </a:endParaRPr>
          </a:p>
        </p:txBody>
      </p:sp>
      <p:sp>
        <p:nvSpPr>
          <p:cNvPr id="196" name="矢印: 左右 195">
            <a:extLst>
              <a:ext uri="{FF2B5EF4-FFF2-40B4-BE49-F238E27FC236}">
                <a16:creationId xmlns:a16="http://schemas.microsoft.com/office/drawing/2014/main" id="{5E292B25-AAFE-4FF1-A7F8-E7088B52BE17}"/>
              </a:ext>
            </a:extLst>
          </p:cNvPr>
          <p:cNvSpPr/>
          <p:nvPr/>
        </p:nvSpPr>
        <p:spPr>
          <a:xfrm>
            <a:off x="3459841" y="1508992"/>
            <a:ext cx="4321454" cy="474091"/>
          </a:xfrm>
          <a:prstGeom prst="leftRightArrow">
            <a:avLst>
              <a:gd name="adj1" fmla="val 70739"/>
              <a:gd name="adj2" fmla="val 33409"/>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1200" dirty="0">
                <a:latin typeface="HP Simplified Jpan Light" panose="020B0300000000000000" pitchFamily="50" charset="-128"/>
                <a:ea typeface="HP Simplified Jpan Light" panose="020B0300000000000000" pitchFamily="50" charset="-128"/>
              </a:rPr>
              <a:t>伝統的な階層防御</a:t>
            </a:r>
            <a:endParaRPr lang="en-GB" sz="1200" dirty="0">
              <a:latin typeface="HP Simplified Jpan Light" panose="020B0300000000000000" pitchFamily="50" charset="-128"/>
              <a:ea typeface="HP Simplified Jpan Light" panose="020B0300000000000000" pitchFamily="50" charset="-128"/>
            </a:endParaRPr>
          </a:p>
        </p:txBody>
      </p:sp>
      <p:sp>
        <p:nvSpPr>
          <p:cNvPr id="198" name="矢印: 左右 197">
            <a:extLst>
              <a:ext uri="{FF2B5EF4-FFF2-40B4-BE49-F238E27FC236}">
                <a16:creationId xmlns:a16="http://schemas.microsoft.com/office/drawing/2014/main" id="{FB522524-998E-4BCF-8B35-B7935715021B}"/>
              </a:ext>
            </a:extLst>
          </p:cNvPr>
          <p:cNvSpPr/>
          <p:nvPr/>
        </p:nvSpPr>
        <p:spPr>
          <a:xfrm>
            <a:off x="8814042" y="1508992"/>
            <a:ext cx="2715253" cy="474091"/>
          </a:xfrm>
          <a:prstGeom prst="leftRightArrow">
            <a:avLst>
              <a:gd name="adj1" fmla="val 70739"/>
              <a:gd name="adj2" fmla="val 33409"/>
            </a:avLst>
          </a:prstGeom>
          <a:solidFill>
            <a:srgbClr val="0096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1200" dirty="0">
                <a:latin typeface="HP Simplified Jpan Light" panose="020B0300000000000000" pitchFamily="50" charset="-128"/>
                <a:ea typeface="HP Simplified Jpan Light" panose="020B0300000000000000" pitchFamily="50" charset="-128"/>
              </a:rPr>
              <a:t>エンドポイント</a:t>
            </a:r>
            <a:endParaRPr lang="en-GB" sz="1200" dirty="0">
              <a:latin typeface="HP Simplified Jpan Light" panose="020B0300000000000000" pitchFamily="50" charset="-128"/>
              <a:ea typeface="HP Simplified Jpan Light" panose="020B0300000000000000" pitchFamily="50" charset="-128"/>
            </a:endParaRPr>
          </a:p>
        </p:txBody>
      </p:sp>
      <p:pic>
        <p:nvPicPr>
          <p:cNvPr id="199" name="Picture 8" descr="A picture containing object&#10;&#10;Description automatically generated">
            <a:extLst>
              <a:ext uri="{FF2B5EF4-FFF2-40B4-BE49-F238E27FC236}">
                <a16:creationId xmlns:a16="http://schemas.microsoft.com/office/drawing/2014/main" id="{290D6A7B-5FFE-4A51-BC5B-A18C3FEE29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1353" y="3105044"/>
            <a:ext cx="217825" cy="223411"/>
          </a:xfrm>
          <a:prstGeom prst="rect">
            <a:avLst/>
          </a:prstGeom>
        </p:spPr>
      </p:pic>
      <p:pic>
        <p:nvPicPr>
          <p:cNvPr id="200" name="Picture 10" descr="A picture containing object&#10;&#10;Description automatically generated">
            <a:extLst>
              <a:ext uri="{FF2B5EF4-FFF2-40B4-BE49-F238E27FC236}">
                <a16:creationId xmlns:a16="http://schemas.microsoft.com/office/drawing/2014/main" id="{37D15DB4-639B-435F-8A50-0B20DE3939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9178" y="3516155"/>
            <a:ext cx="217825" cy="223411"/>
          </a:xfrm>
          <a:prstGeom prst="rect">
            <a:avLst/>
          </a:prstGeom>
        </p:spPr>
      </p:pic>
      <p:pic>
        <p:nvPicPr>
          <p:cNvPr id="201" name="Picture 11" descr="A picture containing object&#10;&#10;Description automatically generated">
            <a:extLst>
              <a:ext uri="{FF2B5EF4-FFF2-40B4-BE49-F238E27FC236}">
                <a16:creationId xmlns:a16="http://schemas.microsoft.com/office/drawing/2014/main" id="{1656F409-6361-4B0E-9C8D-66D4289E83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53897" y="3521316"/>
            <a:ext cx="217825" cy="223411"/>
          </a:xfrm>
          <a:prstGeom prst="rect">
            <a:avLst/>
          </a:prstGeom>
        </p:spPr>
      </p:pic>
      <p:pic>
        <p:nvPicPr>
          <p:cNvPr id="202" name="Picture 12" descr="A picture containing object&#10;&#10;Description automatically generated">
            <a:extLst>
              <a:ext uri="{FF2B5EF4-FFF2-40B4-BE49-F238E27FC236}">
                <a16:creationId xmlns:a16="http://schemas.microsoft.com/office/drawing/2014/main" id="{C1F23652-E091-4682-8CC5-766A4EB57F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97330" y="3164435"/>
            <a:ext cx="284051" cy="291334"/>
          </a:xfrm>
          <a:prstGeom prst="rect">
            <a:avLst/>
          </a:prstGeom>
        </p:spPr>
      </p:pic>
      <p:pic>
        <p:nvPicPr>
          <p:cNvPr id="203" name="Picture 16" descr="A picture containing object&#10;&#10;Description automatically generated">
            <a:extLst>
              <a:ext uri="{FF2B5EF4-FFF2-40B4-BE49-F238E27FC236}">
                <a16:creationId xmlns:a16="http://schemas.microsoft.com/office/drawing/2014/main" id="{7F6B212D-3B5D-462E-9ED9-C7920D5B72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12089" y="3332522"/>
            <a:ext cx="217825" cy="223411"/>
          </a:xfrm>
          <a:prstGeom prst="rect">
            <a:avLst/>
          </a:prstGeom>
        </p:spPr>
      </p:pic>
      <p:pic>
        <p:nvPicPr>
          <p:cNvPr id="204" name="Picture 29" descr="A picture containing object&#10;&#10;Description automatically generated">
            <a:extLst>
              <a:ext uri="{FF2B5EF4-FFF2-40B4-BE49-F238E27FC236}">
                <a16:creationId xmlns:a16="http://schemas.microsoft.com/office/drawing/2014/main" id="{077D31EF-3D6B-4AB3-B78D-3BCE68D30F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48833" y="3506366"/>
            <a:ext cx="217825" cy="223411"/>
          </a:xfrm>
          <a:prstGeom prst="rect">
            <a:avLst/>
          </a:prstGeom>
        </p:spPr>
      </p:pic>
      <p:pic>
        <p:nvPicPr>
          <p:cNvPr id="205" name="Picture 35" descr="A picture containing object&#10;&#10;Description automatically generated">
            <a:extLst>
              <a:ext uri="{FF2B5EF4-FFF2-40B4-BE49-F238E27FC236}">
                <a16:creationId xmlns:a16="http://schemas.microsoft.com/office/drawing/2014/main" id="{BA1507C6-5772-486A-9389-7568819402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41817" y="3557670"/>
            <a:ext cx="217825" cy="223411"/>
          </a:xfrm>
          <a:prstGeom prst="rect">
            <a:avLst/>
          </a:prstGeom>
        </p:spPr>
      </p:pic>
      <p:pic>
        <p:nvPicPr>
          <p:cNvPr id="206" name="Picture 37" descr="A picture containing object&#10;&#10;Description automatically generated">
            <a:extLst>
              <a:ext uri="{FF2B5EF4-FFF2-40B4-BE49-F238E27FC236}">
                <a16:creationId xmlns:a16="http://schemas.microsoft.com/office/drawing/2014/main" id="{23194C28-5C50-405F-846A-D88468C2CCF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80619" y="3212309"/>
            <a:ext cx="285902" cy="293232"/>
          </a:xfrm>
          <a:prstGeom prst="rect">
            <a:avLst/>
          </a:prstGeom>
        </p:spPr>
      </p:pic>
      <p:pic>
        <p:nvPicPr>
          <p:cNvPr id="209" name="Picture 89" descr="A picture containing object&#10;&#10;Description automatically generated">
            <a:extLst>
              <a:ext uri="{FF2B5EF4-FFF2-40B4-BE49-F238E27FC236}">
                <a16:creationId xmlns:a16="http://schemas.microsoft.com/office/drawing/2014/main" id="{F589EC1D-6C87-4B5D-A78E-8AA1AF37C2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6663" y="3164505"/>
            <a:ext cx="217825" cy="223411"/>
          </a:xfrm>
          <a:prstGeom prst="rect">
            <a:avLst/>
          </a:prstGeom>
        </p:spPr>
      </p:pic>
      <p:pic>
        <p:nvPicPr>
          <p:cNvPr id="210" name="Picture 90" descr="A picture containing object&#10;&#10;Description automatically generated">
            <a:extLst>
              <a:ext uri="{FF2B5EF4-FFF2-40B4-BE49-F238E27FC236}">
                <a16:creationId xmlns:a16="http://schemas.microsoft.com/office/drawing/2014/main" id="{2BC45843-DA13-411E-826C-0CE95759B8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17684" y="3883620"/>
            <a:ext cx="217825" cy="223411"/>
          </a:xfrm>
          <a:prstGeom prst="rect">
            <a:avLst/>
          </a:prstGeom>
        </p:spPr>
      </p:pic>
      <p:pic>
        <p:nvPicPr>
          <p:cNvPr id="211" name="Picture 91" descr="A picture containing object&#10;&#10;Description automatically generated">
            <a:extLst>
              <a:ext uri="{FF2B5EF4-FFF2-40B4-BE49-F238E27FC236}">
                <a16:creationId xmlns:a16="http://schemas.microsoft.com/office/drawing/2014/main" id="{E818A2F3-96E3-4794-BA9A-6BC928C167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71698" y="3837669"/>
            <a:ext cx="217825" cy="223411"/>
          </a:xfrm>
          <a:prstGeom prst="rect">
            <a:avLst/>
          </a:prstGeom>
        </p:spPr>
      </p:pic>
      <p:pic>
        <p:nvPicPr>
          <p:cNvPr id="212" name="Picture 92" descr="A picture containing object&#10;&#10;Description automatically generated">
            <a:extLst>
              <a:ext uri="{FF2B5EF4-FFF2-40B4-BE49-F238E27FC236}">
                <a16:creationId xmlns:a16="http://schemas.microsoft.com/office/drawing/2014/main" id="{872E4536-8F91-4592-8F09-0BC9625BCE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46446" y="3386561"/>
            <a:ext cx="217825" cy="223411"/>
          </a:xfrm>
          <a:prstGeom prst="rect">
            <a:avLst/>
          </a:prstGeom>
        </p:spPr>
      </p:pic>
      <p:pic>
        <p:nvPicPr>
          <p:cNvPr id="213" name="Picture 93" descr="A picture containing object&#10;&#10;Description automatically generated">
            <a:extLst>
              <a:ext uri="{FF2B5EF4-FFF2-40B4-BE49-F238E27FC236}">
                <a16:creationId xmlns:a16="http://schemas.microsoft.com/office/drawing/2014/main" id="{64C58B64-454B-4ECB-85DC-417CE21EE0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52868" y="3720080"/>
            <a:ext cx="217825" cy="223411"/>
          </a:xfrm>
          <a:prstGeom prst="rect">
            <a:avLst/>
          </a:prstGeom>
        </p:spPr>
      </p:pic>
      <p:pic>
        <p:nvPicPr>
          <p:cNvPr id="214" name="Picture 94" descr="A picture containing object&#10;&#10;Description automatically generated">
            <a:extLst>
              <a:ext uri="{FF2B5EF4-FFF2-40B4-BE49-F238E27FC236}">
                <a16:creationId xmlns:a16="http://schemas.microsoft.com/office/drawing/2014/main" id="{1BEB29F7-A78F-4D62-93F7-08485198AF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33893" y="3650829"/>
            <a:ext cx="284051" cy="291334"/>
          </a:xfrm>
          <a:prstGeom prst="rect">
            <a:avLst/>
          </a:prstGeom>
        </p:spPr>
      </p:pic>
      <p:pic>
        <p:nvPicPr>
          <p:cNvPr id="215" name="Picture 95" descr="A picture containing object&#10;&#10;Description automatically generated">
            <a:extLst>
              <a:ext uri="{FF2B5EF4-FFF2-40B4-BE49-F238E27FC236}">
                <a16:creationId xmlns:a16="http://schemas.microsoft.com/office/drawing/2014/main" id="{C0A4A974-3C1A-4348-8C6C-B1AF6C5C6B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53626" y="3420082"/>
            <a:ext cx="217825" cy="223411"/>
          </a:xfrm>
          <a:prstGeom prst="rect">
            <a:avLst/>
          </a:prstGeom>
        </p:spPr>
      </p:pic>
      <p:pic>
        <p:nvPicPr>
          <p:cNvPr id="216" name="Picture 96" descr="A picture containing object&#10;&#10;Description automatically generated">
            <a:extLst>
              <a:ext uri="{FF2B5EF4-FFF2-40B4-BE49-F238E27FC236}">
                <a16:creationId xmlns:a16="http://schemas.microsoft.com/office/drawing/2014/main" id="{AB31414A-3610-41BE-ABB8-A070B68574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8300" y="3079487"/>
            <a:ext cx="284051" cy="291334"/>
          </a:xfrm>
          <a:prstGeom prst="rect">
            <a:avLst/>
          </a:prstGeom>
        </p:spPr>
      </p:pic>
      <p:pic>
        <p:nvPicPr>
          <p:cNvPr id="217" name="Picture 97" descr="A picture containing object&#10;&#10;Description automatically generated">
            <a:extLst>
              <a:ext uri="{FF2B5EF4-FFF2-40B4-BE49-F238E27FC236}">
                <a16:creationId xmlns:a16="http://schemas.microsoft.com/office/drawing/2014/main" id="{F5C10FA1-7E3E-4C36-9688-768ABD128F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87071" y="3856234"/>
            <a:ext cx="217825" cy="223411"/>
          </a:xfrm>
          <a:prstGeom prst="rect">
            <a:avLst/>
          </a:prstGeom>
        </p:spPr>
      </p:pic>
      <p:pic>
        <p:nvPicPr>
          <p:cNvPr id="218" name="Picture 98" descr="A picture containing object&#10;&#10;Description automatically generated">
            <a:extLst>
              <a:ext uri="{FF2B5EF4-FFF2-40B4-BE49-F238E27FC236}">
                <a16:creationId xmlns:a16="http://schemas.microsoft.com/office/drawing/2014/main" id="{A56D7D53-A643-4A53-B87C-7256B2AE5CB9}"/>
              </a:ext>
            </a:extLst>
          </p:cNvPr>
          <p:cNvPicPr>
            <a:picLocks noChangeAspect="1"/>
          </p:cNvPicPr>
          <p:nvPr/>
        </p:nvPicPr>
        <p:blipFill>
          <a:blip r:embed="rId5"/>
          <a:stretch>
            <a:fillRect/>
          </a:stretch>
        </p:blipFill>
        <p:spPr>
          <a:xfrm>
            <a:off x="4307338" y="3106961"/>
            <a:ext cx="475281" cy="487468"/>
          </a:xfrm>
          <a:prstGeom prst="rect">
            <a:avLst/>
          </a:prstGeom>
        </p:spPr>
      </p:pic>
      <p:pic>
        <p:nvPicPr>
          <p:cNvPr id="219" name="Picture 99" descr="A picture containing object&#10;&#10;Description automatically generated">
            <a:extLst>
              <a:ext uri="{FF2B5EF4-FFF2-40B4-BE49-F238E27FC236}">
                <a16:creationId xmlns:a16="http://schemas.microsoft.com/office/drawing/2014/main" id="{943C0DFA-3D33-4109-828E-BA6E36C20553}"/>
              </a:ext>
            </a:extLst>
          </p:cNvPr>
          <p:cNvPicPr>
            <a:picLocks noChangeAspect="1"/>
          </p:cNvPicPr>
          <p:nvPr/>
        </p:nvPicPr>
        <p:blipFill>
          <a:blip r:embed="rId5"/>
          <a:stretch>
            <a:fillRect/>
          </a:stretch>
        </p:blipFill>
        <p:spPr>
          <a:xfrm>
            <a:off x="3948564" y="3780988"/>
            <a:ext cx="475281" cy="487468"/>
          </a:xfrm>
          <a:prstGeom prst="rect">
            <a:avLst/>
          </a:prstGeom>
        </p:spPr>
      </p:pic>
      <p:pic>
        <p:nvPicPr>
          <p:cNvPr id="220" name="Picture 100" descr="A picture containing object&#10;&#10;Description automatically generated">
            <a:extLst>
              <a:ext uri="{FF2B5EF4-FFF2-40B4-BE49-F238E27FC236}">
                <a16:creationId xmlns:a16="http://schemas.microsoft.com/office/drawing/2014/main" id="{EC2D8030-00AC-42D9-A0E0-FDC8FE5157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16518" y="3586259"/>
            <a:ext cx="217825" cy="223411"/>
          </a:xfrm>
          <a:prstGeom prst="rect">
            <a:avLst/>
          </a:prstGeom>
        </p:spPr>
      </p:pic>
      <p:pic>
        <p:nvPicPr>
          <p:cNvPr id="221" name="Picture 101" descr="A picture containing object&#10;&#10;Description automatically generated">
            <a:extLst>
              <a:ext uri="{FF2B5EF4-FFF2-40B4-BE49-F238E27FC236}">
                <a16:creationId xmlns:a16="http://schemas.microsoft.com/office/drawing/2014/main" id="{06298064-DA74-4DE7-A664-F629B5646F84}"/>
              </a:ext>
            </a:extLst>
          </p:cNvPr>
          <p:cNvPicPr>
            <a:picLocks noChangeAspect="1"/>
          </p:cNvPicPr>
          <p:nvPr/>
        </p:nvPicPr>
        <p:blipFill>
          <a:blip r:embed="rId5"/>
          <a:stretch>
            <a:fillRect/>
          </a:stretch>
        </p:blipFill>
        <p:spPr>
          <a:xfrm>
            <a:off x="4659246" y="3736546"/>
            <a:ext cx="475281" cy="487468"/>
          </a:xfrm>
          <a:prstGeom prst="rect">
            <a:avLst/>
          </a:prstGeom>
        </p:spPr>
      </p:pic>
      <p:pic>
        <p:nvPicPr>
          <p:cNvPr id="222" name="Picture 102" descr="A picture containing object&#10;&#10;Description automatically generated">
            <a:extLst>
              <a:ext uri="{FF2B5EF4-FFF2-40B4-BE49-F238E27FC236}">
                <a16:creationId xmlns:a16="http://schemas.microsoft.com/office/drawing/2014/main" id="{F356F17A-BB58-4467-958B-43CAF67BDD6D}"/>
              </a:ext>
            </a:extLst>
          </p:cNvPr>
          <p:cNvPicPr>
            <a:picLocks noChangeAspect="1"/>
          </p:cNvPicPr>
          <p:nvPr/>
        </p:nvPicPr>
        <p:blipFill>
          <a:blip r:embed="rId5"/>
          <a:stretch>
            <a:fillRect/>
          </a:stretch>
        </p:blipFill>
        <p:spPr>
          <a:xfrm>
            <a:off x="4053130" y="3413152"/>
            <a:ext cx="475281" cy="487468"/>
          </a:xfrm>
          <a:prstGeom prst="rect">
            <a:avLst/>
          </a:prstGeom>
        </p:spPr>
      </p:pic>
      <p:pic>
        <p:nvPicPr>
          <p:cNvPr id="223" name="Picture 103" descr="A picture containing object&#10;&#10;Description automatically generated">
            <a:extLst>
              <a:ext uri="{FF2B5EF4-FFF2-40B4-BE49-F238E27FC236}">
                <a16:creationId xmlns:a16="http://schemas.microsoft.com/office/drawing/2014/main" id="{6B374F39-73F7-403B-B871-F1D15A1B261B}"/>
              </a:ext>
            </a:extLst>
          </p:cNvPr>
          <p:cNvPicPr>
            <a:picLocks noChangeAspect="1"/>
          </p:cNvPicPr>
          <p:nvPr/>
        </p:nvPicPr>
        <p:blipFill>
          <a:blip r:embed="rId5"/>
          <a:stretch>
            <a:fillRect/>
          </a:stretch>
        </p:blipFill>
        <p:spPr>
          <a:xfrm>
            <a:off x="4736411" y="3113011"/>
            <a:ext cx="475281" cy="487468"/>
          </a:xfrm>
          <a:prstGeom prst="rect">
            <a:avLst/>
          </a:prstGeom>
        </p:spPr>
      </p:pic>
      <p:pic>
        <p:nvPicPr>
          <p:cNvPr id="226" name="Picture 108" descr="A picture containing object&#10;&#10;Description automatically generated">
            <a:extLst>
              <a:ext uri="{FF2B5EF4-FFF2-40B4-BE49-F238E27FC236}">
                <a16:creationId xmlns:a16="http://schemas.microsoft.com/office/drawing/2014/main" id="{C5056D60-96D2-40EA-A721-E7CE1F311D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1376" y="3540610"/>
            <a:ext cx="217825" cy="223411"/>
          </a:xfrm>
          <a:prstGeom prst="rect">
            <a:avLst/>
          </a:prstGeom>
        </p:spPr>
      </p:pic>
      <p:pic>
        <p:nvPicPr>
          <p:cNvPr id="227" name="Picture 110" descr="A picture containing object&#10;&#10;Description automatically generated">
            <a:extLst>
              <a:ext uri="{FF2B5EF4-FFF2-40B4-BE49-F238E27FC236}">
                <a16:creationId xmlns:a16="http://schemas.microsoft.com/office/drawing/2014/main" id="{7381FE13-02ED-40F0-AD1A-A9B827CA1C3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90448" y="3228717"/>
            <a:ext cx="284051" cy="291334"/>
          </a:xfrm>
          <a:prstGeom prst="rect">
            <a:avLst/>
          </a:prstGeom>
        </p:spPr>
      </p:pic>
      <p:pic>
        <p:nvPicPr>
          <p:cNvPr id="228" name="Picture 112" descr="A picture containing object&#10;&#10;Description automatically generated">
            <a:extLst>
              <a:ext uri="{FF2B5EF4-FFF2-40B4-BE49-F238E27FC236}">
                <a16:creationId xmlns:a16="http://schemas.microsoft.com/office/drawing/2014/main" id="{0BABC477-E88B-4A36-AA3B-04473CE895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36509" y="3621952"/>
            <a:ext cx="217825" cy="223411"/>
          </a:xfrm>
          <a:prstGeom prst="rect">
            <a:avLst/>
          </a:prstGeom>
        </p:spPr>
      </p:pic>
      <p:pic>
        <p:nvPicPr>
          <p:cNvPr id="229" name="Picture 113" descr="A picture containing object&#10;&#10;Description automatically generated">
            <a:extLst>
              <a:ext uri="{FF2B5EF4-FFF2-40B4-BE49-F238E27FC236}">
                <a16:creationId xmlns:a16="http://schemas.microsoft.com/office/drawing/2014/main" id="{CAEF4FC6-1C71-4736-85EF-84A4493C99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73484" y="3782104"/>
            <a:ext cx="217825" cy="223411"/>
          </a:xfrm>
          <a:prstGeom prst="rect">
            <a:avLst/>
          </a:prstGeom>
        </p:spPr>
      </p:pic>
      <p:pic>
        <p:nvPicPr>
          <p:cNvPr id="230" name="Picture 104" descr="A picture containing object&#10;&#10;Description automatically generated">
            <a:extLst>
              <a:ext uri="{FF2B5EF4-FFF2-40B4-BE49-F238E27FC236}">
                <a16:creationId xmlns:a16="http://schemas.microsoft.com/office/drawing/2014/main" id="{290DC1CA-CB04-49A8-A983-5442021C3D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45111" y="3590056"/>
            <a:ext cx="217825" cy="223411"/>
          </a:xfrm>
          <a:prstGeom prst="rect">
            <a:avLst/>
          </a:prstGeom>
        </p:spPr>
      </p:pic>
      <p:pic>
        <p:nvPicPr>
          <p:cNvPr id="231" name="Picture 115" descr="A picture containing object&#10;&#10;Description automatically generated">
            <a:extLst>
              <a:ext uri="{FF2B5EF4-FFF2-40B4-BE49-F238E27FC236}">
                <a16:creationId xmlns:a16="http://schemas.microsoft.com/office/drawing/2014/main" id="{582552EE-428C-4399-867E-33ECC38C6F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5070" y="3431196"/>
            <a:ext cx="217825" cy="223411"/>
          </a:xfrm>
          <a:prstGeom prst="rect">
            <a:avLst/>
          </a:prstGeom>
        </p:spPr>
      </p:pic>
      <p:pic>
        <p:nvPicPr>
          <p:cNvPr id="207" name="Picture 41" descr="A picture containing object&#10;&#10;Description automatically generated">
            <a:extLst>
              <a:ext uri="{FF2B5EF4-FFF2-40B4-BE49-F238E27FC236}">
                <a16:creationId xmlns:a16="http://schemas.microsoft.com/office/drawing/2014/main" id="{DE3C22F8-47FC-4D09-A52B-BA2B841424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58692" y="3652921"/>
            <a:ext cx="217825" cy="223411"/>
          </a:xfrm>
          <a:prstGeom prst="rect">
            <a:avLst/>
          </a:prstGeom>
        </p:spPr>
      </p:pic>
      <p:pic>
        <p:nvPicPr>
          <p:cNvPr id="208" name="Picture 88" descr="A picture containing object&#10;&#10;Description automatically generated">
            <a:extLst>
              <a:ext uri="{FF2B5EF4-FFF2-40B4-BE49-F238E27FC236}">
                <a16:creationId xmlns:a16="http://schemas.microsoft.com/office/drawing/2014/main" id="{7259855B-8C35-4945-9EC2-6300989E59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23258" y="3498243"/>
            <a:ext cx="217825" cy="223411"/>
          </a:xfrm>
          <a:prstGeom prst="rect">
            <a:avLst/>
          </a:prstGeom>
        </p:spPr>
      </p:pic>
      <p:pic>
        <p:nvPicPr>
          <p:cNvPr id="224" name="Picture 105" descr="A picture containing object&#10;&#10;Description automatically generated">
            <a:extLst>
              <a:ext uri="{FF2B5EF4-FFF2-40B4-BE49-F238E27FC236}">
                <a16:creationId xmlns:a16="http://schemas.microsoft.com/office/drawing/2014/main" id="{1B34439E-F029-4172-AADE-41271923A8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15013" y="3732491"/>
            <a:ext cx="217825" cy="223411"/>
          </a:xfrm>
          <a:prstGeom prst="rect">
            <a:avLst/>
          </a:prstGeom>
        </p:spPr>
      </p:pic>
      <p:pic>
        <p:nvPicPr>
          <p:cNvPr id="225" name="Picture 107" descr="A picture containing object&#10;&#10;Description automatically generated">
            <a:extLst>
              <a:ext uri="{FF2B5EF4-FFF2-40B4-BE49-F238E27FC236}">
                <a16:creationId xmlns:a16="http://schemas.microsoft.com/office/drawing/2014/main" id="{D651C991-9305-4BD3-AD58-D874948882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61533" y="3465696"/>
            <a:ext cx="217825" cy="223411"/>
          </a:xfrm>
          <a:prstGeom prst="rect">
            <a:avLst/>
          </a:prstGeom>
        </p:spPr>
      </p:pic>
      <p:pic>
        <p:nvPicPr>
          <p:cNvPr id="233" name="Picture 42" descr="A picture containing object&#10;&#10;Description automatically generated">
            <a:extLst>
              <a:ext uri="{FF2B5EF4-FFF2-40B4-BE49-F238E27FC236}">
                <a16:creationId xmlns:a16="http://schemas.microsoft.com/office/drawing/2014/main" id="{51F556D3-E35D-4F63-ABDF-CCB2EA601B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20408" y="3739818"/>
            <a:ext cx="217825" cy="223411"/>
          </a:xfrm>
          <a:prstGeom prst="rect">
            <a:avLst/>
          </a:prstGeom>
        </p:spPr>
      </p:pic>
      <p:sp>
        <p:nvSpPr>
          <p:cNvPr id="234" name="Freeform: Shape 5">
            <a:extLst>
              <a:ext uri="{FF2B5EF4-FFF2-40B4-BE49-F238E27FC236}">
                <a16:creationId xmlns:a16="http://schemas.microsoft.com/office/drawing/2014/main" id="{8F0F5A65-4CFC-4609-B633-3BF9D3198F39}"/>
              </a:ext>
            </a:extLst>
          </p:cNvPr>
          <p:cNvSpPr/>
          <p:nvPr/>
        </p:nvSpPr>
        <p:spPr>
          <a:xfrm flipV="1">
            <a:off x="1546562" y="3944299"/>
            <a:ext cx="8939210" cy="848068"/>
          </a:xfrm>
          <a:custGeom>
            <a:avLst/>
            <a:gdLst>
              <a:gd name="connsiteX0" fmla="*/ 0 w 6419088"/>
              <a:gd name="connsiteY0" fmla="*/ 0 h 1152144"/>
              <a:gd name="connsiteX1" fmla="*/ 685800 w 6419088"/>
              <a:gd name="connsiteY1" fmla="*/ 457200 h 1152144"/>
              <a:gd name="connsiteX2" fmla="*/ 2734056 w 6419088"/>
              <a:gd name="connsiteY2" fmla="*/ 914400 h 1152144"/>
              <a:gd name="connsiteX3" fmla="*/ 6419088 w 6419088"/>
              <a:gd name="connsiteY3" fmla="*/ 1152144 h 1152144"/>
              <a:gd name="connsiteX0" fmla="*/ 0 w 6419088"/>
              <a:gd name="connsiteY0" fmla="*/ 0 h 1152144"/>
              <a:gd name="connsiteX1" fmla="*/ 923544 w 6419088"/>
              <a:gd name="connsiteY1" fmla="*/ 512064 h 1152144"/>
              <a:gd name="connsiteX2" fmla="*/ 2734056 w 6419088"/>
              <a:gd name="connsiteY2" fmla="*/ 914400 h 1152144"/>
              <a:gd name="connsiteX3" fmla="*/ 6419088 w 6419088"/>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6419088" h="1152144">
                <a:moveTo>
                  <a:pt x="0" y="0"/>
                </a:moveTo>
                <a:cubicBezTo>
                  <a:pt x="115062" y="152400"/>
                  <a:pt x="467868" y="359664"/>
                  <a:pt x="923544" y="512064"/>
                </a:cubicBezTo>
                <a:cubicBezTo>
                  <a:pt x="1379220" y="664464"/>
                  <a:pt x="1818132" y="807720"/>
                  <a:pt x="2734056" y="914400"/>
                </a:cubicBezTo>
                <a:cubicBezTo>
                  <a:pt x="3649980" y="1021080"/>
                  <a:pt x="5054346" y="1091184"/>
                  <a:pt x="6419088" y="1152144"/>
                </a:cubicBezTo>
              </a:path>
            </a:pathLst>
          </a:custGeom>
          <a:noFill/>
          <a:ln w="25400" cap="flat" cmpd="sng" algn="ctr">
            <a:solidFill>
              <a:schemeClr val="bg1">
                <a:lumMod val="65000"/>
              </a:schemeClr>
            </a:solidFill>
            <a:prstDash val="solid"/>
          </a:ln>
          <a:effectLst/>
        </p:spPr>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HP Simplified Jpan Light" panose="020B0300000000000000" pitchFamily="50" charset="-128"/>
              <a:ea typeface="HP Simplified Jpan Light" panose="020B0300000000000000" pitchFamily="50" charset="-128"/>
            </a:endParaRPr>
          </a:p>
        </p:txBody>
      </p:sp>
      <p:sp>
        <p:nvSpPr>
          <p:cNvPr id="235" name="Freeform: Shape 40">
            <a:extLst>
              <a:ext uri="{FF2B5EF4-FFF2-40B4-BE49-F238E27FC236}">
                <a16:creationId xmlns:a16="http://schemas.microsoft.com/office/drawing/2014/main" id="{EFEDF770-A7DB-4F6A-823D-579043BADD94}"/>
              </a:ext>
            </a:extLst>
          </p:cNvPr>
          <p:cNvSpPr/>
          <p:nvPr/>
        </p:nvSpPr>
        <p:spPr>
          <a:xfrm>
            <a:off x="1621199" y="2444908"/>
            <a:ext cx="8939210" cy="848068"/>
          </a:xfrm>
          <a:custGeom>
            <a:avLst/>
            <a:gdLst>
              <a:gd name="connsiteX0" fmla="*/ 0 w 6419088"/>
              <a:gd name="connsiteY0" fmla="*/ 0 h 1152144"/>
              <a:gd name="connsiteX1" fmla="*/ 685800 w 6419088"/>
              <a:gd name="connsiteY1" fmla="*/ 457200 h 1152144"/>
              <a:gd name="connsiteX2" fmla="*/ 2734056 w 6419088"/>
              <a:gd name="connsiteY2" fmla="*/ 914400 h 1152144"/>
              <a:gd name="connsiteX3" fmla="*/ 6419088 w 6419088"/>
              <a:gd name="connsiteY3" fmla="*/ 1152144 h 1152144"/>
              <a:gd name="connsiteX0" fmla="*/ 0 w 6419088"/>
              <a:gd name="connsiteY0" fmla="*/ 0 h 1152144"/>
              <a:gd name="connsiteX1" fmla="*/ 923544 w 6419088"/>
              <a:gd name="connsiteY1" fmla="*/ 512064 h 1152144"/>
              <a:gd name="connsiteX2" fmla="*/ 2734056 w 6419088"/>
              <a:gd name="connsiteY2" fmla="*/ 914400 h 1152144"/>
              <a:gd name="connsiteX3" fmla="*/ 6419088 w 6419088"/>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6419088" h="1152144">
                <a:moveTo>
                  <a:pt x="0" y="0"/>
                </a:moveTo>
                <a:cubicBezTo>
                  <a:pt x="115062" y="152400"/>
                  <a:pt x="467868" y="359664"/>
                  <a:pt x="923544" y="512064"/>
                </a:cubicBezTo>
                <a:cubicBezTo>
                  <a:pt x="1379220" y="664464"/>
                  <a:pt x="1818132" y="807720"/>
                  <a:pt x="2734056" y="914400"/>
                </a:cubicBezTo>
                <a:cubicBezTo>
                  <a:pt x="3649980" y="1021080"/>
                  <a:pt x="5054346" y="1091184"/>
                  <a:pt x="6419088" y="1152144"/>
                </a:cubicBezTo>
              </a:path>
            </a:pathLst>
          </a:custGeom>
          <a:noFill/>
          <a:ln w="25400" cap="flat" cmpd="sng" algn="ctr">
            <a:solidFill>
              <a:schemeClr val="bg1">
                <a:lumMod val="65000"/>
              </a:schemeClr>
            </a:solidFill>
            <a:prstDash val="solid"/>
          </a:ln>
          <a:effectLst/>
        </p:spPr>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HP Simplified Jpan Light" panose="020B0300000000000000" pitchFamily="50" charset="-128"/>
              <a:ea typeface="HP Simplified Jpan Light" panose="020B0300000000000000" pitchFamily="50" charset="-128"/>
            </a:endParaRPr>
          </a:p>
        </p:txBody>
      </p:sp>
      <p:pic>
        <p:nvPicPr>
          <p:cNvPr id="318" name="Picture 105" descr="A picture containing object&#10;&#10;Description automatically generated">
            <a:extLst>
              <a:ext uri="{FF2B5EF4-FFF2-40B4-BE49-F238E27FC236}">
                <a16:creationId xmlns:a16="http://schemas.microsoft.com/office/drawing/2014/main" id="{DE79493C-821C-47FE-8508-782A9CA15F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40252" y="3531787"/>
            <a:ext cx="217825" cy="223411"/>
          </a:xfrm>
          <a:prstGeom prst="rect">
            <a:avLst/>
          </a:prstGeom>
        </p:spPr>
      </p:pic>
      <p:pic>
        <p:nvPicPr>
          <p:cNvPr id="327" name="Picture 27" descr="A picture containing object&#10;&#10;Description automatically generated">
            <a:extLst>
              <a:ext uri="{FF2B5EF4-FFF2-40B4-BE49-F238E27FC236}">
                <a16:creationId xmlns:a16="http://schemas.microsoft.com/office/drawing/2014/main" id="{B49C904C-EB35-40DB-8E81-2D979B29797E}"/>
              </a:ext>
            </a:extLst>
          </p:cNvPr>
          <p:cNvPicPr>
            <a:picLocks noChangeAspect="1"/>
          </p:cNvPicPr>
          <p:nvPr/>
        </p:nvPicPr>
        <p:blipFill>
          <a:blip r:embed="rId5"/>
          <a:stretch>
            <a:fillRect/>
          </a:stretch>
        </p:blipFill>
        <p:spPr>
          <a:xfrm>
            <a:off x="10665483" y="3334287"/>
            <a:ext cx="713181" cy="731468"/>
          </a:xfrm>
          <a:prstGeom prst="rect">
            <a:avLst/>
          </a:prstGeom>
        </p:spPr>
      </p:pic>
      <p:sp>
        <p:nvSpPr>
          <p:cNvPr id="329" name="テキスト ボックス 328">
            <a:extLst>
              <a:ext uri="{FF2B5EF4-FFF2-40B4-BE49-F238E27FC236}">
                <a16:creationId xmlns:a16="http://schemas.microsoft.com/office/drawing/2014/main" id="{678DA70C-40FE-431F-B292-3B84D078C81F}"/>
              </a:ext>
            </a:extLst>
          </p:cNvPr>
          <p:cNvSpPr txBox="1"/>
          <p:nvPr/>
        </p:nvSpPr>
        <p:spPr>
          <a:xfrm>
            <a:off x="4683123" y="4952199"/>
            <a:ext cx="914400" cy="914400"/>
          </a:xfrm>
          <a:prstGeom prst="rect">
            <a:avLst/>
          </a:prstGeom>
          <a:noFill/>
        </p:spPr>
        <p:txBody>
          <a:bodyPr wrap="none" lIns="0" tIns="0" rIns="0" bIns="0" rtlCol="0">
            <a:noAutofit/>
          </a:bodyPr>
          <a:lstStyle/>
          <a:p>
            <a:pPr>
              <a:lnSpc>
                <a:spcPct val="90000"/>
              </a:lnSpc>
            </a:pPr>
            <a:r>
              <a:rPr lang="ja-JP" altLang="en-US" sz="1200" dirty="0">
                <a:latin typeface="HP Simplified Jpan Light" panose="020B0300000000000000" pitchFamily="50" charset="-128"/>
                <a:ea typeface="HP Simplified Jpan Light" panose="020B0300000000000000" pitchFamily="50" charset="-128"/>
              </a:rPr>
              <a:t>・プロキシ</a:t>
            </a:r>
            <a:endParaRPr lang="en-GB"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・ファイアウォール</a:t>
            </a:r>
            <a:endParaRPr lang="en-GB"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など</a:t>
            </a:r>
            <a:endParaRPr lang="en-GB" sz="1200" dirty="0" err="1">
              <a:latin typeface="HP Simplified Jpan Light" panose="020B0300000000000000" pitchFamily="50" charset="-128"/>
              <a:ea typeface="HP Simplified Jpan Light" panose="020B0300000000000000" pitchFamily="50" charset="-128"/>
            </a:endParaRPr>
          </a:p>
        </p:txBody>
      </p:sp>
      <p:sp>
        <p:nvSpPr>
          <p:cNvPr id="330" name="テキスト ボックス 329">
            <a:extLst>
              <a:ext uri="{FF2B5EF4-FFF2-40B4-BE49-F238E27FC236}">
                <a16:creationId xmlns:a16="http://schemas.microsoft.com/office/drawing/2014/main" id="{3A346E3C-DE56-4236-9A79-C1A9E9313AD7}"/>
              </a:ext>
            </a:extLst>
          </p:cNvPr>
          <p:cNvSpPr txBox="1"/>
          <p:nvPr/>
        </p:nvSpPr>
        <p:spPr>
          <a:xfrm>
            <a:off x="6364917" y="4966144"/>
            <a:ext cx="914400" cy="914400"/>
          </a:xfrm>
          <a:prstGeom prst="rect">
            <a:avLst/>
          </a:prstGeom>
          <a:noFill/>
        </p:spPr>
        <p:txBody>
          <a:bodyPr wrap="none" lIns="0" tIns="0" rIns="0" bIns="0" rtlCol="0">
            <a:noAutofit/>
          </a:bodyPr>
          <a:lstStyle/>
          <a:p>
            <a:pPr>
              <a:lnSpc>
                <a:spcPct val="90000"/>
              </a:lnSpc>
            </a:pPr>
            <a:r>
              <a:rPr lang="ja-JP" altLang="en-US" sz="1200" dirty="0">
                <a:latin typeface="HP Simplified Jpan Light" panose="020B0300000000000000" pitchFamily="50" charset="-128"/>
                <a:ea typeface="HP Simplified Jpan Light" panose="020B0300000000000000" pitchFamily="50" charset="-128"/>
              </a:rPr>
              <a:t>・</a:t>
            </a:r>
            <a:r>
              <a:rPr lang="en-US" altLang="ja-JP" sz="1200" dirty="0">
                <a:latin typeface="HP Simplified Jpan Light" panose="020B0300000000000000" pitchFamily="50" charset="-128"/>
                <a:ea typeface="HP Simplified Jpan Light" panose="020B0300000000000000" pitchFamily="50" charset="-128"/>
              </a:rPr>
              <a:t>IDS/IPS</a:t>
            </a:r>
            <a:endParaRPr lang="en-GB"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・サンドボックス</a:t>
            </a:r>
            <a:endParaRPr lang="en-GB"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など</a:t>
            </a:r>
            <a:endParaRPr lang="en-GB" sz="1200" dirty="0" err="1">
              <a:latin typeface="HP Simplified Jpan Light" panose="020B0300000000000000" pitchFamily="50" charset="-128"/>
              <a:ea typeface="HP Simplified Jpan Light" panose="020B0300000000000000" pitchFamily="50" charset="-128"/>
            </a:endParaRPr>
          </a:p>
        </p:txBody>
      </p:sp>
      <p:sp>
        <p:nvSpPr>
          <p:cNvPr id="331" name="テキスト ボックス 330">
            <a:extLst>
              <a:ext uri="{FF2B5EF4-FFF2-40B4-BE49-F238E27FC236}">
                <a16:creationId xmlns:a16="http://schemas.microsoft.com/office/drawing/2014/main" id="{3C79A9C9-50E2-4041-B6BE-ED36A34DE000}"/>
              </a:ext>
            </a:extLst>
          </p:cNvPr>
          <p:cNvSpPr txBox="1"/>
          <p:nvPr/>
        </p:nvSpPr>
        <p:spPr>
          <a:xfrm>
            <a:off x="3347801" y="4975888"/>
            <a:ext cx="914400" cy="914400"/>
          </a:xfrm>
          <a:prstGeom prst="rect">
            <a:avLst/>
          </a:prstGeom>
          <a:noFill/>
        </p:spPr>
        <p:txBody>
          <a:bodyPr wrap="none" lIns="0" tIns="0" rIns="0" bIns="0" rtlCol="0">
            <a:noAutofit/>
          </a:bodyPr>
          <a:lstStyle/>
          <a:p>
            <a:pPr>
              <a:lnSpc>
                <a:spcPct val="90000"/>
              </a:lnSpc>
            </a:pPr>
            <a:r>
              <a:rPr lang="ja-JP" altLang="en-US" sz="1200" dirty="0">
                <a:latin typeface="HP Simplified Jpan Light" panose="020B0300000000000000" pitchFamily="50" charset="-128"/>
                <a:ea typeface="HP Simplified Jpan Light" panose="020B0300000000000000" pitchFamily="50" charset="-128"/>
              </a:rPr>
              <a:t>・クラウド</a:t>
            </a:r>
            <a:endParaRPr lang="en-GB"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アンチウイルス</a:t>
            </a:r>
            <a:endParaRPr lang="en-GB"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など</a:t>
            </a:r>
            <a:endParaRPr lang="en-GB" sz="1200" dirty="0" err="1">
              <a:latin typeface="HP Simplified Jpan Light" panose="020B0300000000000000" pitchFamily="50" charset="-128"/>
              <a:ea typeface="HP Simplified Jpan Light" panose="020B0300000000000000" pitchFamily="50" charset="-128"/>
            </a:endParaRPr>
          </a:p>
        </p:txBody>
      </p:sp>
      <p:sp>
        <p:nvSpPr>
          <p:cNvPr id="334" name="テキスト ボックス 333">
            <a:extLst>
              <a:ext uri="{FF2B5EF4-FFF2-40B4-BE49-F238E27FC236}">
                <a16:creationId xmlns:a16="http://schemas.microsoft.com/office/drawing/2014/main" id="{04165A52-D52D-4BCF-8396-01FDA32D8F58}"/>
              </a:ext>
            </a:extLst>
          </p:cNvPr>
          <p:cNvSpPr txBox="1"/>
          <p:nvPr/>
        </p:nvSpPr>
        <p:spPr>
          <a:xfrm>
            <a:off x="8099024" y="5155605"/>
            <a:ext cx="4092976" cy="914400"/>
          </a:xfrm>
          <a:prstGeom prst="rect">
            <a:avLst/>
          </a:prstGeom>
          <a:noFill/>
        </p:spPr>
        <p:txBody>
          <a:bodyPr wrap="none" lIns="0" tIns="0" rIns="0" bIns="0" rtlCol="0">
            <a:noAutofit/>
          </a:bodyPr>
          <a:lstStyle/>
          <a:p>
            <a:pPr>
              <a:lnSpc>
                <a:spcPct val="90000"/>
              </a:lnSpc>
            </a:pPr>
            <a:r>
              <a:rPr lang="ja-JP" altLang="en-US" sz="1200" dirty="0">
                <a:latin typeface="HP Simplified Jpan Light" panose="020B0300000000000000" pitchFamily="50" charset="-128"/>
                <a:ea typeface="HP Simplified Jpan Light" panose="020B0300000000000000" pitchFamily="50" charset="-128"/>
              </a:rPr>
              <a:t>メモリ内に常駐、</a:t>
            </a:r>
            <a:r>
              <a:rPr lang="en-US" altLang="ja-JP" sz="1200" dirty="0">
                <a:latin typeface="HP Simplified Jpan Light" panose="020B0300000000000000" pitchFamily="50" charset="-128"/>
                <a:ea typeface="HP Simplified Jpan Light" panose="020B0300000000000000" pitchFamily="50" charset="-128"/>
              </a:rPr>
              <a:t>OS</a:t>
            </a:r>
            <a:r>
              <a:rPr lang="ja-JP" altLang="en-US" sz="1200" dirty="0">
                <a:latin typeface="HP Simplified Jpan Light" panose="020B0300000000000000" pitchFamily="50" charset="-128"/>
                <a:ea typeface="HP Simplified Jpan Light" panose="020B0300000000000000" pitchFamily="50" charset="-128"/>
              </a:rPr>
              <a:t>やアプリケーションに搭載されている</a:t>
            </a:r>
            <a:endParaRPr lang="en-US"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「正規」の機能（</a:t>
            </a:r>
            <a:r>
              <a:rPr lang="en-US" altLang="ja-JP" sz="1200" dirty="0">
                <a:latin typeface="HP Simplified Jpan Light" panose="020B0300000000000000" pitchFamily="50" charset="-128"/>
                <a:ea typeface="HP Simplified Jpan Light" panose="020B0300000000000000" pitchFamily="50" charset="-128"/>
              </a:rPr>
              <a:t>ex. Windows PowerShell</a:t>
            </a:r>
            <a:r>
              <a:rPr lang="ja-JP" altLang="en-US" sz="1200" dirty="0">
                <a:latin typeface="HP Simplified Jpan Light" panose="020B0300000000000000" pitchFamily="50" charset="-128"/>
                <a:ea typeface="HP Simplified Jpan Light" panose="020B0300000000000000" pitchFamily="50" charset="-128"/>
              </a:rPr>
              <a:t>）を悪用する</a:t>
            </a:r>
            <a:endParaRPr lang="en-US"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u="sng" dirty="0">
                <a:solidFill>
                  <a:schemeClr val="accent1"/>
                </a:solidFill>
                <a:latin typeface="HP Simplified Jpan Light" panose="020B0300000000000000" pitchFamily="50" charset="-128"/>
                <a:ea typeface="HP Simplified Jpan Light" panose="020B0300000000000000" pitchFamily="50" charset="-128"/>
              </a:rPr>
              <a:t>ファイルレスマルウェア</a:t>
            </a:r>
            <a:r>
              <a:rPr lang="ja-JP" altLang="en-US" sz="1200" dirty="0">
                <a:latin typeface="HP Simplified Jpan Light" panose="020B0300000000000000" pitchFamily="50" charset="-128"/>
                <a:ea typeface="HP Simplified Jpan Light" panose="020B0300000000000000" pitchFamily="50" charset="-128"/>
              </a:rPr>
              <a:t>は、</a:t>
            </a:r>
            <a:r>
              <a:rPr lang="en-US" altLang="ja-JP" sz="1200" dirty="0">
                <a:latin typeface="HP Simplified Jpan Light" panose="020B0300000000000000" pitchFamily="50" charset="-128"/>
                <a:ea typeface="HP Simplified Jpan Light" panose="020B0300000000000000" pitchFamily="50" charset="-128"/>
              </a:rPr>
              <a:t>NGAV</a:t>
            </a:r>
            <a:r>
              <a:rPr lang="ja-JP" altLang="en-US" sz="1200" dirty="0">
                <a:latin typeface="HP Simplified Jpan Light" panose="020B0300000000000000" pitchFamily="50" charset="-128"/>
                <a:ea typeface="HP Simplified Jpan Light" panose="020B0300000000000000" pitchFamily="50" charset="-128"/>
              </a:rPr>
              <a:t>では防御できない</a:t>
            </a:r>
            <a:endParaRPr lang="en-US"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（不正ファイルが存在しないため）</a:t>
            </a:r>
            <a:endParaRPr lang="en-GB" sz="1200" dirty="0" err="1">
              <a:latin typeface="HP Simplified Jpan Light" panose="020B0300000000000000" pitchFamily="50" charset="-128"/>
              <a:ea typeface="HP Simplified Jpan Light" panose="020B0300000000000000" pitchFamily="50" charset="-128"/>
            </a:endParaRPr>
          </a:p>
        </p:txBody>
      </p:sp>
      <p:sp>
        <p:nvSpPr>
          <p:cNvPr id="4" name="四角形: 角を丸くする 3">
            <a:extLst>
              <a:ext uri="{FF2B5EF4-FFF2-40B4-BE49-F238E27FC236}">
                <a16:creationId xmlns:a16="http://schemas.microsoft.com/office/drawing/2014/main" id="{F3D21497-568D-4C19-ADB2-38EA1A6AF912}"/>
              </a:ext>
            </a:extLst>
          </p:cNvPr>
          <p:cNvSpPr/>
          <p:nvPr/>
        </p:nvSpPr>
        <p:spPr>
          <a:xfrm>
            <a:off x="1546562" y="3278938"/>
            <a:ext cx="727625" cy="394075"/>
          </a:xfrm>
          <a:prstGeom prst="roundRect">
            <a:avLst/>
          </a:prstGeom>
          <a:solidFill>
            <a:srgbClr val="FF0000"/>
          </a:solidFill>
          <a:ln w="19050">
            <a:noFill/>
            <a:miter lim="800000"/>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b="1" dirty="0">
                <a:latin typeface="HGS教科書体" panose="02020600000000000000" pitchFamily="18" charset="-128"/>
                <a:ea typeface="HGS教科書体" panose="02020600000000000000" pitchFamily="18" charset="-128"/>
              </a:rPr>
              <a:t>脅威</a:t>
            </a:r>
            <a:endParaRPr lang="en-GB" b="1" dirty="0">
              <a:latin typeface="HGS教科書体" panose="02020600000000000000" pitchFamily="18" charset="-128"/>
              <a:ea typeface="HGS教科書体" panose="02020600000000000000" pitchFamily="18" charset="-128"/>
            </a:endParaRPr>
          </a:p>
        </p:txBody>
      </p:sp>
      <p:sp>
        <p:nvSpPr>
          <p:cNvPr id="232" name="四角形: 角を丸くする 231">
            <a:extLst>
              <a:ext uri="{FF2B5EF4-FFF2-40B4-BE49-F238E27FC236}">
                <a16:creationId xmlns:a16="http://schemas.microsoft.com/office/drawing/2014/main" id="{9EA2880B-F6DA-4E07-9DAC-CDBA120595E7}"/>
              </a:ext>
            </a:extLst>
          </p:cNvPr>
          <p:cNvSpPr/>
          <p:nvPr/>
        </p:nvSpPr>
        <p:spPr>
          <a:xfrm>
            <a:off x="10668440" y="2896682"/>
            <a:ext cx="727625" cy="394075"/>
          </a:xfrm>
          <a:prstGeom prst="roundRect">
            <a:avLst/>
          </a:prstGeom>
          <a:solidFill>
            <a:srgbClr val="FF0000"/>
          </a:solidFill>
          <a:ln w="19050">
            <a:noFill/>
            <a:miter lim="800000"/>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b="1" dirty="0">
                <a:latin typeface="HGS教科書体" panose="02020600000000000000" pitchFamily="18" charset="-128"/>
                <a:ea typeface="HGS教科書体" panose="02020600000000000000" pitchFamily="18" charset="-128"/>
              </a:rPr>
              <a:t>感染</a:t>
            </a:r>
            <a:endParaRPr lang="en-GB" b="1" dirty="0">
              <a:latin typeface="HGS教科書体" panose="02020600000000000000" pitchFamily="18" charset="-128"/>
              <a:ea typeface="HGS教科書体" panose="02020600000000000000" pitchFamily="18" charset="-128"/>
            </a:endParaRPr>
          </a:p>
        </p:txBody>
      </p:sp>
      <p:pic>
        <p:nvPicPr>
          <p:cNvPr id="239" name="図 238" descr="アイコン&#10;&#10;自動的に生成された説明">
            <a:extLst>
              <a:ext uri="{FF2B5EF4-FFF2-40B4-BE49-F238E27FC236}">
                <a16:creationId xmlns:a16="http://schemas.microsoft.com/office/drawing/2014/main" id="{0948F129-DF63-47D3-8799-8C17BA91A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1668" y="2837594"/>
            <a:ext cx="443141" cy="1276511"/>
          </a:xfrm>
          <a:prstGeom prst="rect">
            <a:avLst/>
          </a:prstGeom>
        </p:spPr>
      </p:pic>
      <p:sp>
        <p:nvSpPr>
          <p:cNvPr id="241" name="テキスト ボックス 240">
            <a:extLst>
              <a:ext uri="{FF2B5EF4-FFF2-40B4-BE49-F238E27FC236}">
                <a16:creationId xmlns:a16="http://schemas.microsoft.com/office/drawing/2014/main" id="{B372DB53-2D57-4C0C-849C-4DFA3C806532}"/>
              </a:ext>
            </a:extLst>
          </p:cNvPr>
          <p:cNvSpPr txBox="1"/>
          <p:nvPr/>
        </p:nvSpPr>
        <p:spPr>
          <a:xfrm>
            <a:off x="9486507" y="2621314"/>
            <a:ext cx="914400" cy="252883"/>
          </a:xfrm>
          <a:prstGeom prst="rect">
            <a:avLst/>
          </a:prstGeom>
          <a:noFill/>
        </p:spPr>
        <p:txBody>
          <a:bodyPr wrap="none" lIns="0" tIns="0" rIns="0" bIns="0" rtlCol="0">
            <a:noAutofit/>
          </a:bodyPr>
          <a:lstStyle/>
          <a:p>
            <a:pPr algn="ctr">
              <a:lnSpc>
                <a:spcPct val="90000"/>
              </a:lnSpc>
            </a:pPr>
            <a:r>
              <a:rPr lang="en-US" altLang="ja-JP" sz="1400" dirty="0">
                <a:latin typeface="HP Simplified Jpan Light" panose="020B0300000000000000" pitchFamily="50" charset="-128"/>
                <a:ea typeface="HP Simplified Jpan Light" panose="020B0300000000000000" pitchFamily="50" charset="-128"/>
              </a:rPr>
              <a:t>AV/NGAV</a:t>
            </a:r>
            <a:endParaRPr lang="en-GB" altLang="ja-JP" sz="1400" dirty="0">
              <a:latin typeface="HP Simplified Jpan Light" panose="020B0300000000000000" pitchFamily="50" charset="-128"/>
              <a:ea typeface="HP Simplified Jpan Light" panose="020B0300000000000000" pitchFamily="50" charset="-128"/>
            </a:endParaRPr>
          </a:p>
        </p:txBody>
      </p:sp>
    </p:spTree>
    <p:extLst>
      <p:ext uri="{BB962C8B-B14F-4D97-AF65-F5344CB8AC3E}">
        <p14:creationId xmlns:p14="http://schemas.microsoft.com/office/powerpoint/2010/main" val="173853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4" grpId="0"/>
      <p:bldP spid="195" grpId="0"/>
      <p:bldP spid="196" grpId="0" animBg="1"/>
      <p:bldP spid="198" grpId="0" animBg="1"/>
      <p:bldP spid="329" grpId="0"/>
      <p:bldP spid="330" grpId="0"/>
      <p:bldP spid="331" grpId="0"/>
      <p:bldP spid="334" grpId="0"/>
      <p:bldP spid="2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phic 29">
            <a:extLst>
              <a:ext uri="{FF2B5EF4-FFF2-40B4-BE49-F238E27FC236}">
                <a16:creationId xmlns:a16="http://schemas.microsoft.com/office/drawing/2014/main" id="{357ACCFE-9699-49F9-A407-273F63A8753A}"/>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31252" t="25880" r="89" b="15920"/>
          <a:stretch/>
        </p:blipFill>
        <p:spPr>
          <a:xfrm flipH="1">
            <a:off x="4103474" y="1786"/>
            <a:ext cx="8088526" cy="6856214"/>
          </a:xfrm>
          <a:prstGeom prst="rect">
            <a:avLst/>
          </a:prstGeom>
        </p:spPr>
      </p:pic>
      <p:pic>
        <p:nvPicPr>
          <p:cNvPr id="223" name="Picture 16">
            <a:extLst>
              <a:ext uri="{FF2B5EF4-FFF2-40B4-BE49-F238E27FC236}">
                <a16:creationId xmlns:a16="http://schemas.microsoft.com/office/drawing/2014/main" id="{93BB483E-42D6-47EA-AE8F-4F07E6BF76C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436309" y="1095318"/>
            <a:ext cx="8655134" cy="5125517"/>
          </a:xfrm>
          <a:prstGeom prst="rect">
            <a:avLst/>
          </a:prstGeom>
        </p:spPr>
      </p:pic>
      <p:sp>
        <p:nvSpPr>
          <p:cNvPr id="33" name="Rectangle 32">
            <a:extLst>
              <a:ext uri="{FF2B5EF4-FFF2-40B4-BE49-F238E27FC236}">
                <a16:creationId xmlns:a16="http://schemas.microsoft.com/office/drawing/2014/main" id="{4BC2A3E0-D285-4B8F-B852-7D8E8D4A9B55}"/>
              </a:ext>
            </a:extLst>
          </p:cNvPr>
          <p:cNvSpPr/>
          <p:nvPr/>
        </p:nvSpPr>
        <p:spPr>
          <a:xfrm>
            <a:off x="508000" y="347795"/>
            <a:ext cx="2076232" cy="1756778"/>
          </a:xfrm>
          <a:prstGeom prst="rect">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HP Simplified Light"/>
              <a:ea typeface="+mn-ea"/>
              <a:cs typeface="+mn-cs"/>
            </a:endParaRPr>
          </a:p>
        </p:txBody>
      </p:sp>
      <p:sp>
        <p:nvSpPr>
          <p:cNvPr id="77" name="Title 4">
            <a:extLst>
              <a:ext uri="{FF2B5EF4-FFF2-40B4-BE49-F238E27FC236}">
                <a16:creationId xmlns:a16="http://schemas.microsoft.com/office/drawing/2014/main" id="{E3C562CB-7C8A-4E09-937E-38464B441FF5}"/>
              </a:ext>
            </a:extLst>
          </p:cNvPr>
          <p:cNvSpPr txBox="1">
            <a:spLocks/>
          </p:cNvSpPr>
          <p:nvPr/>
        </p:nvSpPr>
        <p:spPr>
          <a:xfrm>
            <a:off x="2011112" y="704061"/>
            <a:ext cx="3882791" cy="1088911"/>
          </a:xfrm>
          <a:prstGeom prst="rect">
            <a:avLst/>
          </a:prstGeom>
          <a:solidFill>
            <a:schemeClr val="bg1"/>
          </a:solidFill>
        </p:spPr>
        <p:txBody>
          <a:bodyPr vert="horz" lIns="0" tIns="0" rIns="0" bIns="0" rtlCol="0" anchor="ctr" anchorCtr="0">
            <a:noAutofit/>
          </a:bodyPr>
          <a:lstStyle>
            <a:lvl1pPr algn="l" defTabSz="913852" rtl="0" eaLnBrk="1" latinLnBrk="0" hangingPunct="1">
              <a:lnSpc>
                <a:spcPct val="90000"/>
              </a:lnSpc>
              <a:spcBef>
                <a:spcPct val="0"/>
              </a:spcBef>
              <a:buNone/>
              <a:defRPr sz="2798" b="0" kern="1200">
                <a:solidFill>
                  <a:schemeClr val="tx1"/>
                </a:solidFill>
                <a:latin typeface="+mj-lt"/>
                <a:ea typeface="+mj-ea"/>
                <a:cs typeface="+mj-cs"/>
              </a:defRPr>
            </a:lvl1pPr>
          </a:lstStyle>
          <a:p>
            <a:pPr marL="0" marR="0" lvl="0" indent="0" algn="l" defTabSz="913852" rtl="0" eaLnBrk="1" fontAlgn="auto" latinLnBrk="0" hangingPunct="1">
              <a:lnSpc>
                <a:spcPct val="90000"/>
              </a:lnSpc>
              <a:spcBef>
                <a:spcPct val="0"/>
              </a:spcBef>
              <a:spcAft>
                <a:spcPts val="0"/>
              </a:spcAft>
              <a:buClrTx/>
              <a:buSzTx/>
              <a:buFontTx/>
              <a:buNone/>
              <a:tabLst/>
              <a:defRPr/>
            </a:pPr>
            <a:r>
              <a:rPr kumimoji="0" lang="ja-JP" altLang="en-US" sz="3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脅威の封じ込め</a:t>
            </a:r>
            <a:endParaRPr kumimoji="0" lang="en-US" altLang="ja-JP" sz="3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a:p>
            <a:pPr marL="0" marR="0" lvl="0" indent="0" algn="l" defTabSz="913852" rtl="0" eaLnBrk="1" fontAlgn="auto" latinLnBrk="0" hangingPunct="1">
              <a:lnSpc>
                <a:spcPct val="90000"/>
              </a:lnSpc>
              <a:spcBef>
                <a:spcPct val="0"/>
              </a:spcBef>
              <a:spcAft>
                <a:spcPts val="0"/>
              </a:spcAft>
              <a:buClrTx/>
              <a:buSzTx/>
              <a:buFontTx/>
              <a:buNone/>
              <a:tabLst/>
              <a:defRPr/>
            </a:pPr>
            <a:r>
              <a:rPr lang="en-US" altLang="ja-JP" sz="2400" dirty="0">
                <a:solidFill>
                  <a:prstClr val="black"/>
                </a:solidFill>
                <a:latin typeface="HP Simplified Jpan Light" panose="020B0300000000000000" pitchFamily="50" charset="-128"/>
                <a:ea typeface="HP Simplified Jpan Light" panose="020B0300000000000000" pitchFamily="50" charset="-128"/>
              </a:rPr>
              <a:t>HP Sure Click Pro</a:t>
            </a:r>
            <a:endParaRPr kumimoji="0" lang="en-GB" altLang="ja-JP" sz="24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p:txBody>
      </p:sp>
      <p:sp>
        <p:nvSpPr>
          <p:cNvPr id="79" name="Rectangle 78">
            <a:extLst>
              <a:ext uri="{FF2B5EF4-FFF2-40B4-BE49-F238E27FC236}">
                <a16:creationId xmlns:a16="http://schemas.microsoft.com/office/drawing/2014/main" id="{D22CD20E-CE52-46B6-A411-A5A85B268AC0}"/>
              </a:ext>
            </a:extLst>
          </p:cNvPr>
          <p:cNvSpPr/>
          <p:nvPr/>
        </p:nvSpPr>
        <p:spPr>
          <a:xfrm>
            <a:off x="770127" y="3073302"/>
            <a:ext cx="608893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検知に依存しない「隔離と封じ込め」技術で、</a:t>
            </a:r>
            <a:endParaRPr kumimoji="0" lang="en-GB"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ゼロデイ攻撃に対応し、クリーンアップも不要です</a:t>
            </a:r>
          </a:p>
        </p:txBody>
      </p:sp>
      <p:cxnSp>
        <p:nvCxnSpPr>
          <p:cNvPr id="87" name="Straight Connector 86">
            <a:extLst>
              <a:ext uri="{FF2B5EF4-FFF2-40B4-BE49-F238E27FC236}">
                <a16:creationId xmlns:a16="http://schemas.microsoft.com/office/drawing/2014/main" id="{39F08B3B-F2A4-4DDA-85FD-6521DF0FAEA9}"/>
              </a:ext>
            </a:extLst>
          </p:cNvPr>
          <p:cNvCxnSpPr>
            <a:cxnSpLocks/>
          </p:cNvCxnSpPr>
          <p:nvPr/>
        </p:nvCxnSpPr>
        <p:spPr>
          <a:xfrm>
            <a:off x="769612" y="3790245"/>
            <a:ext cx="1609344" cy="0"/>
          </a:xfrm>
          <a:prstGeom prst="line">
            <a:avLst/>
          </a:prstGeom>
          <a:ln w="9525">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E12BA6F7-A6ED-448E-B31D-26593075FA6A}"/>
              </a:ext>
            </a:extLst>
          </p:cNvPr>
          <p:cNvSpPr/>
          <p:nvPr/>
        </p:nvSpPr>
        <p:spPr>
          <a:xfrm>
            <a:off x="770242" y="3896360"/>
            <a:ext cx="575064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Microsoft Office</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や</a:t>
            </a:r>
            <a:r>
              <a:rPr kumimoji="0" lang="en-US"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PDF</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のファイル操作および</a:t>
            </a:r>
            <a:r>
              <a:rPr kumimoji="0" lang="en-US"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Web</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アクセスを</a:t>
            </a:r>
            <a:endParaRPr kumimoji="0" lang="en-GB"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ユーザーが制約を意識することなく利用可能です</a:t>
            </a:r>
            <a:endParaRPr kumimoji="0" 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p:txBody>
      </p:sp>
      <p:cxnSp>
        <p:nvCxnSpPr>
          <p:cNvPr id="93" name="Straight Connector 92">
            <a:extLst>
              <a:ext uri="{FF2B5EF4-FFF2-40B4-BE49-F238E27FC236}">
                <a16:creationId xmlns:a16="http://schemas.microsoft.com/office/drawing/2014/main" id="{786EB0ED-5CC4-4026-ABD3-822B87DFCD34}"/>
              </a:ext>
            </a:extLst>
          </p:cNvPr>
          <p:cNvCxnSpPr>
            <a:cxnSpLocks/>
          </p:cNvCxnSpPr>
          <p:nvPr/>
        </p:nvCxnSpPr>
        <p:spPr>
          <a:xfrm>
            <a:off x="769612" y="4660298"/>
            <a:ext cx="1609344" cy="0"/>
          </a:xfrm>
          <a:prstGeom prst="line">
            <a:avLst/>
          </a:prstGeom>
          <a:ln w="9525">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22B56B99-2C15-4AE3-A8DE-7F94FD119716}"/>
              </a:ext>
            </a:extLst>
          </p:cNvPr>
          <p:cNvSpPr/>
          <p:nvPr/>
        </p:nvSpPr>
        <p:spPr>
          <a:xfrm>
            <a:off x="707494" y="4812376"/>
            <a:ext cx="575064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新種のウイルスが侵入した場合でも安心して作業を継続でき、また「</a:t>
            </a:r>
            <a:r>
              <a:rPr kumimoji="0" lang="en-US"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Wolf Security Controller</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」により</a:t>
            </a:r>
            <a:r>
              <a:rPr lang="ja-JP" altLang="en-US" sz="16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、隔離済みの</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脅威の動的分析が可能となります</a:t>
            </a:r>
          </a:p>
        </p:txBody>
      </p:sp>
      <p:cxnSp>
        <p:nvCxnSpPr>
          <p:cNvPr id="96" name="Straight Connector 95">
            <a:extLst>
              <a:ext uri="{FF2B5EF4-FFF2-40B4-BE49-F238E27FC236}">
                <a16:creationId xmlns:a16="http://schemas.microsoft.com/office/drawing/2014/main" id="{F92321FA-C239-4D91-A4A8-9E9022B5BC94}"/>
              </a:ext>
            </a:extLst>
          </p:cNvPr>
          <p:cNvCxnSpPr>
            <a:cxnSpLocks/>
          </p:cNvCxnSpPr>
          <p:nvPr/>
        </p:nvCxnSpPr>
        <p:spPr>
          <a:xfrm>
            <a:off x="769612" y="5781400"/>
            <a:ext cx="1609344" cy="0"/>
          </a:xfrm>
          <a:prstGeom prst="line">
            <a:avLst/>
          </a:prstGeom>
          <a:ln w="9525">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2DCDC79-59CF-4269-B787-83A980C50A1A}"/>
              </a:ext>
            </a:extLst>
          </p:cNvPr>
          <p:cNvSpPr/>
          <p:nvPr/>
        </p:nvSpPr>
        <p:spPr>
          <a:xfrm>
            <a:off x="507999" y="2242600"/>
            <a:ext cx="627512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マルウェアの攻撃を隔離、封じ込めることで、</a:t>
            </a:r>
            <a:endParaRPr kumimoji="0" lang="en-GB" altLang="ja-JP"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PC</a:t>
            </a:r>
            <a:r>
              <a:rPr kumimoji="0" lang="ja-JP" altLang="en-US"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への感染を防ぎます</a:t>
            </a:r>
            <a:endParaRPr kumimoji="0" lang="en-US" sz="2000" b="1" i="0" u="none" strike="noStrike" kern="1200" cap="none" spc="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endParaRPr>
          </a:p>
        </p:txBody>
      </p:sp>
      <p:pic>
        <p:nvPicPr>
          <p:cNvPr id="20" name="Picture 38">
            <a:extLst>
              <a:ext uri="{FF2B5EF4-FFF2-40B4-BE49-F238E27FC236}">
                <a16:creationId xmlns:a16="http://schemas.microsoft.com/office/drawing/2014/main" id="{6A4DBCDE-08C2-459B-B51F-A94C05E54BB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84106" y="648823"/>
            <a:ext cx="1307980" cy="1200327"/>
          </a:xfrm>
          <a:prstGeom prst="rect">
            <a:avLst/>
          </a:prstGeom>
        </p:spPr>
      </p:pic>
      <p:pic>
        <p:nvPicPr>
          <p:cNvPr id="3" name="図 2">
            <a:extLst>
              <a:ext uri="{FF2B5EF4-FFF2-40B4-BE49-F238E27FC236}">
                <a16:creationId xmlns:a16="http://schemas.microsoft.com/office/drawing/2014/main" id="{9C317C7A-A210-4B64-BB68-0369D8FE1A1E}"/>
              </a:ext>
            </a:extLst>
          </p:cNvPr>
          <p:cNvPicPr>
            <a:picLocks noChangeAspect="1"/>
          </p:cNvPicPr>
          <p:nvPr/>
        </p:nvPicPr>
        <p:blipFill>
          <a:blip r:embed="rId8"/>
          <a:stretch>
            <a:fillRect/>
          </a:stretch>
        </p:blipFill>
        <p:spPr>
          <a:xfrm>
            <a:off x="7396731" y="1569448"/>
            <a:ext cx="4712517" cy="2707278"/>
          </a:xfrm>
          <a:prstGeom prst="rect">
            <a:avLst/>
          </a:prstGeom>
        </p:spPr>
      </p:pic>
    </p:spTree>
    <p:extLst>
      <p:ext uri="{BB962C8B-B14F-4D97-AF65-F5344CB8AC3E}">
        <p14:creationId xmlns:p14="http://schemas.microsoft.com/office/powerpoint/2010/main" val="411366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F7592A62-41AC-48D9-A6D2-5BD005EA1FCC}"/>
              </a:ext>
            </a:extLst>
          </p:cNvPr>
          <p:cNvSpPr txBox="1">
            <a:spLocks/>
          </p:cNvSpPr>
          <p:nvPr/>
        </p:nvSpPr>
        <p:spPr>
          <a:xfrm>
            <a:off x="0" y="304800"/>
            <a:ext cx="10972800" cy="762000"/>
          </a:xfrm>
          <a:prstGeom prst="rect">
            <a:avLst/>
          </a:prstGeom>
        </p:spPr>
        <p:txBody>
          <a:bodyPr vert="horz" lIns="0" tIns="0" rIns="0" bIns="0" rtlCol="0" anchor="t" anchorCtr="0">
            <a:noAutofit/>
          </a:bodyPr>
          <a:lstStyle>
            <a:lvl1pPr algn="ctr" defTabSz="914126" rtl="0" eaLnBrk="1" latinLnBrk="0" hangingPunct="1">
              <a:lnSpc>
                <a:spcPct val="90000"/>
              </a:lnSpc>
              <a:spcBef>
                <a:spcPct val="0"/>
              </a:spcBef>
              <a:buNone/>
              <a:defRPr sz="3599" b="0" kern="1200">
                <a:solidFill>
                  <a:schemeClr val="tx1"/>
                </a:solidFill>
                <a:latin typeface="+mj-lt"/>
                <a:ea typeface="+mj-ea"/>
                <a:cs typeface="+mj-cs"/>
              </a:defRPr>
            </a:lvl1pPr>
          </a:lstStyle>
          <a:p>
            <a:r>
              <a:rPr lang="ja-JP" altLang="en-US" dirty="0">
                <a:latin typeface="HP Simplified Jpan Light" panose="020B0300000000000000" pitchFamily="50" charset="-128"/>
                <a:ea typeface="HP Simplified Jpan Light" panose="020B0300000000000000" pitchFamily="50" charset="-128"/>
              </a:rPr>
              <a:t>「脅威の封じ込め」とは？</a:t>
            </a:r>
          </a:p>
        </p:txBody>
      </p:sp>
      <p:sp>
        <p:nvSpPr>
          <p:cNvPr id="8" name="Rectangle 5">
            <a:extLst>
              <a:ext uri="{FF2B5EF4-FFF2-40B4-BE49-F238E27FC236}">
                <a16:creationId xmlns:a16="http://schemas.microsoft.com/office/drawing/2014/main" id="{12B9EF95-D7B3-491F-9E71-F2E24D3E7ABA}"/>
              </a:ext>
            </a:extLst>
          </p:cNvPr>
          <p:cNvSpPr/>
          <p:nvPr/>
        </p:nvSpPr>
        <p:spPr>
          <a:xfrm>
            <a:off x="840418" y="5570634"/>
            <a:ext cx="644052" cy="150521"/>
          </a:xfrm>
          <a:prstGeom prst="rect">
            <a:avLst/>
          </a:prstGeom>
          <a:solidFill>
            <a:srgbClr val="5EB8D8"/>
          </a:solidFill>
          <a:ln w="19050" cap="flat" cmpd="sng" algn="ctr">
            <a:noFill/>
            <a:prstDash val="solid"/>
            <a:miter lim="800000"/>
          </a:ln>
          <a:effectLst/>
        </p:spPr>
        <p:txBody>
          <a:bodyPr rtlCol="0" anchor="ctr"/>
          <a:lstStyle/>
          <a:p>
            <a:pPr marL="0" marR="0" lvl="0" indent="0" algn="ctr" defTabSz="914038" rtl="0" eaLnBrk="1" fontAlgn="auto" latinLnBrk="0" hangingPunct="1">
              <a:lnSpc>
                <a:spcPct val="90000"/>
              </a:lnSpc>
              <a:spcBef>
                <a:spcPts val="0"/>
              </a:spcBef>
              <a:spcAft>
                <a:spcPts val="0"/>
              </a:spcAft>
              <a:buClrTx/>
              <a:buSzTx/>
              <a:buFontTx/>
              <a:buNone/>
              <a:tabLst/>
              <a:defRPr/>
            </a:pPr>
            <a:endParaRPr kumimoji="0" lang="en-US" sz="1799"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sp>
        <p:nvSpPr>
          <p:cNvPr id="9" name="Rectangle 6">
            <a:extLst>
              <a:ext uri="{FF2B5EF4-FFF2-40B4-BE49-F238E27FC236}">
                <a16:creationId xmlns:a16="http://schemas.microsoft.com/office/drawing/2014/main" id="{F421E6E8-2F35-46A1-946A-C7EE6D0FB628}"/>
              </a:ext>
            </a:extLst>
          </p:cNvPr>
          <p:cNvSpPr/>
          <p:nvPr/>
        </p:nvSpPr>
        <p:spPr>
          <a:xfrm>
            <a:off x="840418" y="5845204"/>
            <a:ext cx="644052" cy="150521"/>
          </a:xfrm>
          <a:prstGeom prst="rect">
            <a:avLst/>
          </a:prstGeom>
          <a:solidFill>
            <a:srgbClr val="D0857F"/>
          </a:solidFill>
          <a:ln w="19050" cap="flat" cmpd="sng" algn="ctr">
            <a:noFill/>
            <a:prstDash val="solid"/>
            <a:miter lim="800000"/>
          </a:ln>
          <a:effectLst/>
        </p:spPr>
        <p:txBody>
          <a:bodyPr rtlCol="0" anchor="ctr"/>
          <a:lstStyle/>
          <a:p>
            <a:pPr marL="0" marR="0" lvl="0" indent="0" algn="ctr" defTabSz="914038" rtl="0" eaLnBrk="1" fontAlgn="auto" latinLnBrk="0" hangingPunct="1">
              <a:lnSpc>
                <a:spcPct val="90000"/>
              </a:lnSpc>
              <a:spcBef>
                <a:spcPts val="0"/>
              </a:spcBef>
              <a:spcAft>
                <a:spcPts val="0"/>
              </a:spcAft>
              <a:buClrTx/>
              <a:buSzTx/>
              <a:buFontTx/>
              <a:buNone/>
              <a:tabLst/>
              <a:defRPr/>
            </a:pPr>
            <a:endParaRPr kumimoji="0" lang="en-US" sz="1799"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sp>
        <p:nvSpPr>
          <p:cNvPr id="10" name="TextBox 7">
            <a:extLst>
              <a:ext uri="{FF2B5EF4-FFF2-40B4-BE49-F238E27FC236}">
                <a16:creationId xmlns:a16="http://schemas.microsoft.com/office/drawing/2014/main" id="{34A3178C-66B9-4506-8929-EE163AA1A748}"/>
              </a:ext>
            </a:extLst>
          </p:cNvPr>
          <p:cNvSpPr txBox="1"/>
          <p:nvPr/>
        </p:nvSpPr>
        <p:spPr>
          <a:xfrm>
            <a:off x="1580983" y="5557473"/>
            <a:ext cx="1937563" cy="176842"/>
          </a:xfrm>
          <a:prstGeom prst="rect">
            <a:avLst/>
          </a:prstGeom>
          <a:noFill/>
        </p:spPr>
        <p:txBody>
          <a:bodyPr wrap="square" lIns="0" tIns="0" rIns="0" bIns="0" rtlCol="0" anchor="ctr">
            <a:noAutofit/>
          </a:bodyPr>
          <a:lstStyle/>
          <a:p>
            <a:pPr marL="0" marR="0" lvl="0" indent="0" algn="l" defTabSz="914038" rtl="0" eaLnBrk="1" fontAlgn="auto" latinLnBrk="0" hangingPunct="1">
              <a:lnSpc>
                <a:spcPct val="90000"/>
              </a:lnSpc>
              <a:spcBef>
                <a:spcPts val="0"/>
              </a:spcBef>
              <a:spcAft>
                <a:spcPts val="0"/>
              </a:spcAft>
              <a:buClrTx/>
              <a:buSzTx/>
              <a:buFontTx/>
              <a:buNone/>
              <a:tabLst/>
              <a:defRPr/>
            </a:pPr>
            <a:r>
              <a:rPr kumimoji="0" lang="ja-JP" altLang="en-US"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rPr>
              <a:t>ホスト</a:t>
            </a:r>
            <a:r>
              <a:rPr kumimoji="0" lang="en-US" altLang="ja-JP"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rPr>
              <a:t>PC</a:t>
            </a:r>
            <a:endParaRPr kumimoji="0" lang="en-US"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sp>
        <p:nvSpPr>
          <p:cNvPr id="11" name="TextBox 8">
            <a:extLst>
              <a:ext uri="{FF2B5EF4-FFF2-40B4-BE49-F238E27FC236}">
                <a16:creationId xmlns:a16="http://schemas.microsoft.com/office/drawing/2014/main" id="{8C41709C-3C4B-47E8-987E-46A7596E52DC}"/>
              </a:ext>
            </a:extLst>
          </p:cNvPr>
          <p:cNvSpPr txBox="1"/>
          <p:nvPr/>
        </p:nvSpPr>
        <p:spPr>
          <a:xfrm>
            <a:off x="1580983" y="5808904"/>
            <a:ext cx="3581909" cy="241692"/>
          </a:xfrm>
          <a:prstGeom prst="rect">
            <a:avLst/>
          </a:prstGeom>
          <a:noFill/>
        </p:spPr>
        <p:txBody>
          <a:bodyPr wrap="square" lIns="0" tIns="0" rIns="0" bIns="0" rtlCol="0" anchor="ctr">
            <a:noAutofit/>
          </a:bodyPr>
          <a:lstStyle/>
          <a:p>
            <a:pPr marL="0" marR="0" lvl="0" indent="0" algn="l" defTabSz="914038" rtl="0" eaLnBrk="1" fontAlgn="auto" latinLnBrk="0" hangingPunct="1">
              <a:lnSpc>
                <a:spcPct val="90000"/>
              </a:lnSpc>
              <a:spcBef>
                <a:spcPts val="0"/>
              </a:spcBef>
              <a:spcAft>
                <a:spcPts val="0"/>
              </a:spcAft>
              <a:buClrTx/>
              <a:buSzTx/>
              <a:buFontTx/>
              <a:buNone/>
              <a:tabLst/>
              <a:defRPr/>
            </a:pPr>
            <a:r>
              <a:rPr kumimoji="0" lang="ja-JP" altLang="en-US"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rPr>
              <a:t>マイクロ</a:t>
            </a:r>
            <a:r>
              <a:rPr kumimoji="0" lang="en-US" altLang="ja-JP"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rPr>
              <a:t>VM</a:t>
            </a:r>
            <a:endParaRPr kumimoji="0" lang="en-US"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sp>
        <p:nvSpPr>
          <p:cNvPr id="12" name="Rectangle 9">
            <a:extLst>
              <a:ext uri="{FF2B5EF4-FFF2-40B4-BE49-F238E27FC236}">
                <a16:creationId xmlns:a16="http://schemas.microsoft.com/office/drawing/2014/main" id="{FC74D85C-04CB-4B5C-8CCD-1C36DF640505}"/>
              </a:ext>
            </a:extLst>
          </p:cNvPr>
          <p:cNvSpPr/>
          <p:nvPr/>
        </p:nvSpPr>
        <p:spPr>
          <a:xfrm>
            <a:off x="6284280" y="3739842"/>
            <a:ext cx="5558350" cy="900030"/>
          </a:xfrm>
          <a:prstGeom prst="rect">
            <a:avLst/>
          </a:prstGeom>
          <a:solidFill>
            <a:schemeClr val="bg1">
              <a:lumMod val="50000"/>
            </a:schemeClr>
          </a:solidFill>
        </p:spPr>
        <p:txBody>
          <a:bodyPr wrap="square" lIns="91403" anchor="ctr">
            <a:noAutofit/>
          </a:bodyPr>
          <a:lstStyle/>
          <a:p>
            <a:pPr marL="0" marR="0" lvl="0" indent="0" algn="l" defTabSz="914038" rtl="0" eaLnBrk="1" fontAlgn="auto" latinLnBrk="0" hangingPunct="1">
              <a:lnSpc>
                <a:spcPct val="100000"/>
              </a:lnSpc>
              <a:spcBef>
                <a:spcPts val="0"/>
              </a:spcBef>
              <a:spcAft>
                <a:spcPts val="0"/>
              </a:spcAft>
              <a:buClrTx/>
              <a:buSzTx/>
              <a:buFontTx/>
              <a:buNone/>
              <a:tabLst/>
              <a:defRPr/>
            </a:pPr>
            <a:r>
              <a:rPr kumimoji="0" lang="ja-JP" altLang="en-US" sz="1799" b="0" i="0" u="none" strike="noStrike" kern="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rPr>
              <a:t>複数のマイクロ</a:t>
            </a:r>
            <a:r>
              <a:rPr kumimoji="0" lang="en-US" altLang="ja-JP" sz="1799" b="0" i="0" u="none" strike="noStrike" kern="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rPr>
              <a:t>VM</a:t>
            </a:r>
            <a:r>
              <a:rPr kumimoji="0" lang="ja-JP" altLang="en-US" sz="1799" b="0" i="0" u="none" strike="noStrike" kern="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rPr>
              <a:t>を起動した場合でも、最小限のリソースで実行することで、</a:t>
            </a:r>
            <a:r>
              <a:rPr kumimoji="0" lang="en-US" altLang="ja-JP" sz="1799" b="0" i="0" u="none" strike="noStrike" kern="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rPr>
              <a:t>PC</a:t>
            </a:r>
            <a:r>
              <a:rPr kumimoji="0" lang="ja-JP" altLang="en-US" sz="1799" b="0" i="0" u="none" strike="noStrike" kern="0" cap="none" spc="0" normalizeH="0" baseline="0" noProof="0">
                <a:ln>
                  <a:noFill/>
                </a:ln>
                <a:solidFill>
                  <a:prstClr val="white"/>
                </a:solidFill>
                <a:effectLst/>
                <a:uLnTx/>
                <a:uFillTx/>
                <a:latin typeface="HP Simplified Jpan Light" panose="020B0300000000000000" pitchFamily="50" charset="-128"/>
                <a:ea typeface="HP Simplified Jpan Light" panose="020B0300000000000000" pitchFamily="50" charset="-128"/>
              </a:rPr>
              <a:t>への負荷</a:t>
            </a:r>
            <a:r>
              <a:rPr kumimoji="0" lang="ja-JP" altLang="en-US" sz="1799" b="0" i="0" u="none" strike="noStrike" kern="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rPr>
              <a:t>を軽減</a:t>
            </a:r>
          </a:p>
        </p:txBody>
      </p:sp>
      <p:sp>
        <p:nvSpPr>
          <p:cNvPr id="13" name="Rectangle 10">
            <a:extLst>
              <a:ext uri="{FF2B5EF4-FFF2-40B4-BE49-F238E27FC236}">
                <a16:creationId xmlns:a16="http://schemas.microsoft.com/office/drawing/2014/main" id="{904DCFFF-172C-41B2-9B87-78AEDED833A6}"/>
              </a:ext>
            </a:extLst>
          </p:cNvPr>
          <p:cNvSpPr/>
          <p:nvPr/>
        </p:nvSpPr>
        <p:spPr>
          <a:xfrm>
            <a:off x="6284280" y="4746720"/>
            <a:ext cx="5558350" cy="868625"/>
          </a:xfrm>
          <a:prstGeom prst="rect">
            <a:avLst/>
          </a:prstGeom>
          <a:solidFill>
            <a:schemeClr val="bg1">
              <a:lumMod val="50000"/>
            </a:schemeClr>
          </a:solidFill>
        </p:spPr>
        <p:txBody>
          <a:bodyPr wrap="square" lIns="91403" anchor="ctr">
            <a:noAutofit/>
          </a:bodyPr>
          <a:lstStyle/>
          <a:p>
            <a:pPr marL="0" marR="0" lvl="0" indent="0" algn="l" defTabSz="914038" rtl="0" eaLnBrk="1" fontAlgn="auto" latinLnBrk="0" hangingPunct="1">
              <a:lnSpc>
                <a:spcPct val="100000"/>
              </a:lnSpc>
              <a:spcBef>
                <a:spcPts val="0"/>
              </a:spcBef>
              <a:spcAft>
                <a:spcPts val="0"/>
              </a:spcAft>
              <a:buClrTx/>
              <a:buSzTx/>
              <a:buFontTx/>
              <a:buNone/>
              <a:tabLst/>
              <a:defRPr/>
            </a:pPr>
            <a:r>
              <a:rPr kumimoji="0" lang="ja-JP" altLang="en-US" sz="1799" b="0" i="0" u="none" strike="noStrike" kern="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rPr>
              <a:t>マイクロ仮想マシン</a:t>
            </a:r>
            <a:r>
              <a:rPr kumimoji="0" lang="en-US" altLang="ja-JP" sz="1799" b="0" i="0" u="none" strike="noStrike" kern="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rPr>
              <a:t>(VM)</a:t>
            </a:r>
            <a:r>
              <a:rPr kumimoji="0" lang="ja-JP" altLang="en-US" sz="1799" b="0" i="0" u="none" strike="noStrike" kern="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rPr>
              <a:t>に隔離したアプリを閉じれば、脅威があったとしてもアプリごと廃棄</a:t>
            </a:r>
          </a:p>
        </p:txBody>
      </p:sp>
      <p:sp>
        <p:nvSpPr>
          <p:cNvPr id="14" name="Rectangle 11">
            <a:extLst>
              <a:ext uri="{FF2B5EF4-FFF2-40B4-BE49-F238E27FC236}">
                <a16:creationId xmlns:a16="http://schemas.microsoft.com/office/drawing/2014/main" id="{CF0C0DC3-2B90-4656-90FC-563E182987C1}"/>
              </a:ext>
            </a:extLst>
          </p:cNvPr>
          <p:cNvSpPr/>
          <p:nvPr/>
        </p:nvSpPr>
        <p:spPr>
          <a:xfrm>
            <a:off x="6284280" y="2713435"/>
            <a:ext cx="5558350" cy="900030"/>
          </a:xfrm>
          <a:prstGeom prst="rect">
            <a:avLst/>
          </a:prstGeom>
          <a:solidFill>
            <a:schemeClr val="bg1">
              <a:lumMod val="50000"/>
            </a:schemeClr>
          </a:solidFill>
        </p:spPr>
        <p:txBody>
          <a:bodyPr wrap="square" lIns="91403" anchor="ctr">
            <a:noAutofit/>
          </a:bodyPr>
          <a:lstStyle/>
          <a:p>
            <a:pPr lvl="0" defTabSz="914038">
              <a:defRPr/>
            </a:pPr>
            <a:r>
              <a:rPr kumimoji="0" lang="ja-JP" altLang="en-US" sz="1799" b="0" i="0" u="none" strike="noStrike" kern="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rPr>
              <a:t>信頼できないファイルやリンクを個別の使い捨てマイクロ仮想マシン</a:t>
            </a:r>
            <a:r>
              <a:rPr kumimoji="0" lang="en-US" altLang="ja-JP" sz="1799" b="0" i="0" u="none" strike="noStrike" kern="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rPr>
              <a:t>(VM</a:t>
            </a:r>
            <a:r>
              <a:rPr kumimoji="0" lang="ja-JP" altLang="en-US" sz="1799" b="0" i="0" u="none" strike="noStrike" kern="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rPr>
              <a:t>）に隔離して実行</a:t>
            </a:r>
            <a:endParaRPr kumimoji="0" lang="en-US" sz="1799" b="0" i="0" u="none" strike="noStrike" kern="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endParaRPr>
          </a:p>
        </p:txBody>
      </p:sp>
      <p:sp>
        <p:nvSpPr>
          <p:cNvPr id="15" name="Oval 12">
            <a:extLst>
              <a:ext uri="{FF2B5EF4-FFF2-40B4-BE49-F238E27FC236}">
                <a16:creationId xmlns:a16="http://schemas.microsoft.com/office/drawing/2014/main" id="{44DEC491-E795-4783-AFBA-A19F040F3159}"/>
              </a:ext>
            </a:extLst>
          </p:cNvPr>
          <p:cNvSpPr/>
          <p:nvPr/>
        </p:nvSpPr>
        <p:spPr>
          <a:xfrm>
            <a:off x="2564170" y="5828639"/>
            <a:ext cx="180313" cy="180313"/>
          </a:xfrm>
          <a:prstGeom prst="ellipse">
            <a:avLst/>
          </a:prstGeom>
          <a:solidFill>
            <a:srgbClr val="004B6B"/>
          </a:solidFill>
          <a:ln w="19050" cap="flat" cmpd="sng" algn="ctr">
            <a:noFill/>
            <a:prstDash val="solid"/>
            <a:miter lim="800000"/>
          </a:ln>
          <a:effectLst/>
        </p:spPr>
        <p:txBody>
          <a:bodyPr rtlCol="0" anchor="ctr"/>
          <a:lstStyle/>
          <a:p>
            <a:pPr marL="0" marR="0" lvl="0" indent="0" algn="ctr" defTabSz="914038" rtl="0" eaLnBrk="1" fontAlgn="auto" latinLnBrk="0" hangingPunct="1">
              <a:lnSpc>
                <a:spcPct val="90000"/>
              </a:lnSpc>
              <a:spcBef>
                <a:spcPts val="0"/>
              </a:spcBef>
              <a:spcAft>
                <a:spcPts val="0"/>
              </a:spcAft>
              <a:buClrTx/>
              <a:buSzTx/>
              <a:buFontTx/>
              <a:buNone/>
              <a:tabLst/>
              <a:defRPr/>
            </a:pPr>
            <a:endParaRPr kumimoji="0" lang="en-US" sz="1799"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sp>
        <p:nvSpPr>
          <p:cNvPr id="16" name="Oval 13">
            <a:extLst>
              <a:ext uri="{FF2B5EF4-FFF2-40B4-BE49-F238E27FC236}">
                <a16:creationId xmlns:a16="http://schemas.microsoft.com/office/drawing/2014/main" id="{C796A206-753D-4B62-AC9E-C6AF976E0EDC}"/>
              </a:ext>
            </a:extLst>
          </p:cNvPr>
          <p:cNvSpPr/>
          <p:nvPr/>
        </p:nvSpPr>
        <p:spPr>
          <a:xfrm>
            <a:off x="2564170" y="5555738"/>
            <a:ext cx="180313" cy="180313"/>
          </a:xfrm>
          <a:prstGeom prst="ellipse">
            <a:avLst/>
          </a:prstGeom>
          <a:noFill/>
          <a:ln w="19050" cap="flat" cmpd="sng" algn="ctr">
            <a:solidFill>
              <a:srgbClr val="004B6B"/>
            </a:solidFill>
            <a:prstDash val="solid"/>
            <a:miter lim="800000"/>
          </a:ln>
          <a:effectLst/>
        </p:spPr>
        <p:txBody>
          <a:bodyPr rtlCol="0" anchor="ctr"/>
          <a:lstStyle/>
          <a:p>
            <a:pPr marL="0" marR="0" lvl="0" indent="0" algn="ctr" defTabSz="914038" rtl="0" eaLnBrk="1" fontAlgn="auto" latinLnBrk="0" hangingPunct="1">
              <a:lnSpc>
                <a:spcPct val="90000"/>
              </a:lnSpc>
              <a:spcBef>
                <a:spcPts val="0"/>
              </a:spcBef>
              <a:spcAft>
                <a:spcPts val="0"/>
              </a:spcAft>
              <a:buClrTx/>
              <a:buSzTx/>
              <a:buFontTx/>
              <a:buNone/>
              <a:tabLst/>
              <a:defRPr/>
            </a:pPr>
            <a:endParaRPr kumimoji="0" lang="en-US" sz="1799"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sp>
        <p:nvSpPr>
          <p:cNvPr id="17" name="TextBox 14">
            <a:extLst>
              <a:ext uri="{FF2B5EF4-FFF2-40B4-BE49-F238E27FC236}">
                <a16:creationId xmlns:a16="http://schemas.microsoft.com/office/drawing/2014/main" id="{39819F76-B3C4-439A-B93F-D005C533C568}"/>
              </a:ext>
            </a:extLst>
          </p:cNvPr>
          <p:cNvSpPr txBox="1"/>
          <p:nvPr/>
        </p:nvSpPr>
        <p:spPr>
          <a:xfrm>
            <a:off x="2846466" y="5822783"/>
            <a:ext cx="3029822" cy="213934"/>
          </a:xfrm>
          <a:prstGeom prst="rect">
            <a:avLst/>
          </a:prstGeom>
          <a:noFill/>
        </p:spPr>
        <p:txBody>
          <a:bodyPr wrap="square" lIns="0" tIns="0" rIns="0" bIns="0" rtlCol="0" anchor="ctr">
            <a:noAutofit/>
          </a:bodyPr>
          <a:lstStyle/>
          <a:p>
            <a:pPr marL="0" marR="0" lvl="0" indent="0" algn="l" defTabSz="914038" rtl="0" eaLnBrk="1" fontAlgn="auto" latinLnBrk="0" hangingPunct="1">
              <a:lnSpc>
                <a:spcPct val="90000"/>
              </a:lnSpc>
              <a:spcBef>
                <a:spcPts val="0"/>
              </a:spcBef>
              <a:spcAft>
                <a:spcPts val="0"/>
              </a:spcAft>
              <a:buClrTx/>
              <a:buSzTx/>
              <a:buFontTx/>
              <a:buNone/>
              <a:tabLst/>
              <a:defRPr/>
            </a:pPr>
            <a:r>
              <a:rPr kumimoji="0" lang="ja-JP" altLang="en-US"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rPr>
              <a:t>分離環境で実行しているアプリケーション</a:t>
            </a:r>
            <a:endParaRPr kumimoji="0" lang="en-US"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sp>
        <p:nvSpPr>
          <p:cNvPr id="18" name="TextBox 15">
            <a:extLst>
              <a:ext uri="{FF2B5EF4-FFF2-40B4-BE49-F238E27FC236}">
                <a16:creationId xmlns:a16="http://schemas.microsoft.com/office/drawing/2014/main" id="{BFFA5E5F-9DB3-417E-97A9-D7202F0874E3}"/>
              </a:ext>
            </a:extLst>
          </p:cNvPr>
          <p:cNvSpPr txBox="1"/>
          <p:nvPr/>
        </p:nvSpPr>
        <p:spPr>
          <a:xfrm>
            <a:off x="2846465" y="5528266"/>
            <a:ext cx="3029823" cy="235257"/>
          </a:xfrm>
          <a:prstGeom prst="rect">
            <a:avLst/>
          </a:prstGeom>
          <a:noFill/>
        </p:spPr>
        <p:txBody>
          <a:bodyPr wrap="square" lIns="0" tIns="0" rIns="0" bIns="0" rtlCol="0" anchor="ctr">
            <a:noAutofit/>
          </a:bodyPr>
          <a:lstStyle/>
          <a:p>
            <a:pPr marL="0" marR="0" lvl="0" indent="0" algn="l" defTabSz="914038" rtl="0" eaLnBrk="1" fontAlgn="auto" latinLnBrk="0" hangingPunct="1">
              <a:lnSpc>
                <a:spcPct val="90000"/>
              </a:lnSpc>
              <a:spcBef>
                <a:spcPts val="0"/>
              </a:spcBef>
              <a:spcAft>
                <a:spcPts val="0"/>
              </a:spcAft>
              <a:buClrTx/>
              <a:buSzTx/>
              <a:buFontTx/>
              <a:buNone/>
              <a:tabLst/>
              <a:defRPr/>
            </a:pPr>
            <a:r>
              <a:rPr kumimoji="0" lang="ja-JP" altLang="en-US"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rPr>
              <a:t>分離せずに実行しているアプリケーション</a:t>
            </a:r>
            <a:endParaRPr kumimoji="0" lang="en-US"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pic>
        <p:nvPicPr>
          <p:cNvPr id="19" name="Picture 17">
            <a:extLst>
              <a:ext uri="{FF2B5EF4-FFF2-40B4-BE49-F238E27FC236}">
                <a16:creationId xmlns:a16="http://schemas.microsoft.com/office/drawing/2014/main" id="{19D30E64-3215-40E1-BE3B-26D5C463E5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70891"/>
            <a:ext cx="6072767" cy="4291326"/>
          </a:xfrm>
          <a:prstGeom prst="rect">
            <a:avLst/>
          </a:prstGeom>
        </p:spPr>
      </p:pic>
      <p:pic>
        <p:nvPicPr>
          <p:cNvPr id="20" name="Picture 18">
            <a:extLst>
              <a:ext uri="{FF2B5EF4-FFF2-40B4-BE49-F238E27FC236}">
                <a16:creationId xmlns:a16="http://schemas.microsoft.com/office/drawing/2014/main" id="{F05A5284-A3D2-4ED9-BB73-613BBF09B6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70891"/>
            <a:ext cx="6072767" cy="4291326"/>
          </a:xfrm>
          <a:prstGeom prst="rect">
            <a:avLst/>
          </a:prstGeom>
        </p:spPr>
      </p:pic>
      <p:pic>
        <p:nvPicPr>
          <p:cNvPr id="21" name="Picture 19">
            <a:extLst>
              <a:ext uri="{FF2B5EF4-FFF2-40B4-BE49-F238E27FC236}">
                <a16:creationId xmlns:a16="http://schemas.microsoft.com/office/drawing/2014/main" id="{656C1E24-6D55-4A1B-9F40-D70D17237A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70891"/>
            <a:ext cx="6072767" cy="4291326"/>
          </a:xfrm>
          <a:prstGeom prst="rect">
            <a:avLst/>
          </a:prstGeom>
        </p:spPr>
      </p:pic>
      <p:pic>
        <p:nvPicPr>
          <p:cNvPr id="22" name="Picture 20">
            <a:extLst>
              <a:ext uri="{FF2B5EF4-FFF2-40B4-BE49-F238E27FC236}">
                <a16:creationId xmlns:a16="http://schemas.microsoft.com/office/drawing/2014/main" id="{3FC3B9C9-2526-4E60-815E-67B3519AB1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170891"/>
            <a:ext cx="6072767" cy="4291326"/>
          </a:xfrm>
          <a:prstGeom prst="rect">
            <a:avLst/>
          </a:prstGeom>
        </p:spPr>
      </p:pic>
      <p:pic>
        <p:nvPicPr>
          <p:cNvPr id="23" name="Picture 21">
            <a:extLst>
              <a:ext uri="{FF2B5EF4-FFF2-40B4-BE49-F238E27FC236}">
                <a16:creationId xmlns:a16="http://schemas.microsoft.com/office/drawing/2014/main" id="{A76AD525-5030-4A67-B4BB-F631EBBB94BE}"/>
              </a:ext>
            </a:extLst>
          </p:cNvPr>
          <p:cNvPicPr>
            <a:picLocks noChangeAspect="1"/>
          </p:cNvPicPr>
          <p:nvPr/>
        </p:nvPicPr>
        <p:blipFill>
          <a:blip r:embed="rId6" cstate="email">
            <a:alphaModFix/>
            <a:duotone>
              <a:prstClr val="black"/>
              <a:schemeClr val="accent2">
                <a:tint val="45000"/>
                <a:satMod val="400000"/>
              </a:schemeClr>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tretch>
            <a:fillRect/>
          </a:stretch>
        </p:blipFill>
        <p:spPr>
          <a:xfrm>
            <a:off x="46553" y="1157012"/>
            <a:ext cx="6072767" cy="4291326"/>
          </a:xfrm>
          <a:prstGeom prst="rect">
            <a:avLst/>
          </a:prstGeom>
        </p:spPr>
      </p:pic>
      <p:grpSp>
        <p:nvGrpSpPr>
          <p:cNvPr id="29" name="Group 30">
            <a:extLst>
              <a:ext uri="{FF2B5EF4-FFF2-40B4-BE49-F238E27FC236}">
                <a16:creationId xmlns:a16="http://schemas.microsoft.com/office/drawing/2014/main" id="{1C0FCDAF-8478-45C2-A821-35309F0198B2}"/>
              </a:ext>
            </a:extLst>
          </p:cNvPr>
          <p:cNvGrpSpPr/>
          <p:nvPr/>
        </p:nvGrpSpPr>
        <p:grpSpPr>
          <a:xfrm>
            <a:off x="4300559" y="4669366"/>
            <a:ext cx="1285891" cy="311948"/>
            <a:chOff x="10685853" y="5269925"/>
            <a:chExt cx="1286408" cy="312073"/>
          </a:xfrm>
        </p:grpSpPr>
        <p:grpSp>
          <p:nvGrpSpPr>
            <p:cNvPr id="30" name="Group 31">
              <a:extLst>
                <a:ext uri="{FF2B5EF4-FFF2-40B4-BE49-F238E27FC236}">
                  <a16:creationId xmlns:a16="http://schemas.microsoft.com/office/drawing/2014/main" id="{D95C0967-A703-4335-981A-3B2B84763916}"/>
                </a:ext>
              </a:extLst>
            </p:cNvPr>
            <p:cNvGrpSpPr/>
            <p:nvPr/>
          </p:nvGrpSpPr>
          <p:grpSpPr>
            <a:xfrm>
              <a:off x="10685853" y="5291020"/>
              <a:ext cx="658652" cy="290329"/>
              <a:chOff x="10685853" y="5291020"/>
              <a:chExt cx="658652" cy="290329"/>
            </a:xfrm>
          </p:grpSpPr>
          <p:cxnSp>
            <p:nvCxnSpPr>
              <p:cNvPr id="32" name="Straight Connector 33">
                <a:extLst>
                  <a:ext uri="{FF2B5EF4-FFF2-40B4-BE49-F238E27FC236}">
                    <a16:creationId xmlns:a16="http://schemas.microsoft.com/office/drawing/2014/main" id="{84AC63B1-856E-418A-ABE4-FC130B5559F9}"/>
                  </a:ext>
                </a:extLst>
              </p:cNvPr>
              <p:cNvCxnSpPr>
                <a:cxnSpLocks/>
              </p:cNvCxnSpPr>
              <p:nvPr/>
            </p:nvCxnSpPr>
            <p:spPr>
              <a:xfrm flipH="1" flipV="1">
                <a:off x="10685853" y="5291020"/>
                <a:ext cx="335215" cy="290329"/>
              </a:xfrm>
              <a:prstGeom prst="line">
                <a:avLst/>
              </a:prstGeom>
              <a:noFill/>
              <a:ln w="9525" cap="flat" cmpd="sng" algn="ctr">
                <a:solidFill>
                  <a:sysClr val="window" lastClr="FFFFFF">
                    <a:lumMod val="50000"/>
                  </a:sysClr>
                </a:solidFill>
                <a:prstDash val="solid"/>
              </a:ln>
              <a:effectLst/>
            </p:spPr>
          </p:cxnSp>
          <p:cxnSp>
            <p:nvCxnSpPr>
              <p:cNvPr id="33" name="Straight Connector 34">
                <a:extLst>
                  <a:ext uri="{FF2B5EF4-FFF2-40B4-BE49-F238E27FC236}">
                    <a16:creationId xmlns:a16="http://schemas.microsoft.com/office/drawing/2014/main" id="{F55DC113-D31C-4D74-8EEA-0EE6DC01B921}"/>
                  </a:ext>
                </a:extLst>
              </p:cNvPr>
              <p:cNvCxnSpPr>
                <a:cxnSpLocks/>
              </p:cNvCxnSpPr>
              <p:nvPr/>
            </p:nvCxnSpPr>
            <p:spPr>
              <a:xfrm flipH="1">
                <a:off x="11018685" y="5581349"/>
                <a:ext cx="325820" cy="0"/>
              </a:xfrm>
              <a:prstGeom prst="line">
                <a:avLst/>
              </a:prstGeom>
              <a:noFill/>
              <a:ln w="9525" cap="flat" cmpd="sng" algn="ctr">
                <a:solidFill>
                  <a:sysClr val="window" lastClr="FFFFFF">
                    <a:lumMod val="50000"/>
                  </a:sysClr>
                </a:solidFill>
                <a:prstDash val="solid"/>
              </a:ln>
              <a:effectLst/>
            </p:spPr>
          </p:cxnSp>
        </p:grpSp>
        <p:sp>
          <p:nvSpPr>
            <p:cNvPr id="31" name="Rectangle 32">
              <a:extLst>
                <a:ext uri="{FF2B5EF4-FFF2-40B4-BE49-F238E27FC236}">
                  <a16:creationId xmlns:a16="http://schemas.microsoft.com/office/drawing/2014/main" id="{9C90CDFF-7FAF-42E6-8989-28019AF2349E}"/>
                </a:ext>
              </a:extLst>
            </p:cNvPr>
            <p:cNvSpPr/>
            <p:nvPr/>
          </p:nvSpPr>
          <p:spPr>
            <a:xfrm>
              <a:off x="10997971" y="5269925"/>
              <a:ext cx="974290" cy="312073"/>
            </a:xfrm>
            <a:prstGeom prst="rect">
              <a:avLst/>
            </a:prstGeom>
          </p:spPr>
          <p:txBody>
            <a:bodyPr wrap="square">
              <a:spAutoFit/>
            </a:bodyPr>
            <a:lstStyle/>
            <a:p>
              <a:pPr marL="0" marR="0" lvl="0" indent="0" algn="l" defTabSz="914038" rtl="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rPr>
                <a:t>PDF</a:t>
              </a:r>
              <a:endParaRPr kumimoji="0" lang="en-US" sz="14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grpSp>
      <p:grpSp>
        <p:nvGrpSpPr>
          <p:cNvPr id="34" name="Group 35">
            <a:extLst>
              <a:ext uri="{FF2B5EF4-FFF2-40B4-BE49-F238E27FC236}">
                <a16:creationId xmlns:a16="http://schemas.microsoft.com/office/drawing/2014/main" id="{82A7F1E4-8013-4590-80C3-2F0AFB570E35}"/>
              </a:ext>
            </a:extLst>
          </p:cNvPr>
          <p:cNvGrpSpPr/>
          <p:nvPr/>
        </p:nvGrpSpPr>
        <p:grpSpPr>
          <a:xfrm>
            <a:off x="424840" y="4785135"/>
            <a:ext cx="1852033" cy="616000"/>
            <a:chOff x="8202639" y="5955850"/>
            <a:chExt cx="1157182" cy="616248"/>
          </a:xfrm>
        </p:grpSpPr>
        <p:grpSp>
          <p:nvGrpSpPr>
            <p:cNvPr id="35" name="Group 36">
              <a:extLst>
                <a:ext uri="{FF2B5EF4-FFF2-40B4-BE49-F238E27FC236}">
                  <a16:creationId xmlns:a16="http://schemas.microsoft.com/office/drawing/2014/main" id="{D866B190-D89F-41AA-8943-7F533FAC1E0D}"/>
                </a:ext>
              </a:extLst>
            </p:cNvPr>
            <p:cNvGrpSpPr/>
            <p:nvPr/>
          </p:nvGrpSpPr>
          <p:grpSpPr>
            <a:xfrm>
              <a:off x="8824011" y="5955850"/>
              <a:ext cx="535810" cy="616248"/>
              <a:chOff x="8824011" y="5955850"/>
              <a:chExt cx="535810" cy="616248"/>
            </a:xfrm>
          </p:grpSpPr>
          <p:cxnSp>
            <p:nvCxnSpPr>
              <p:cNvPr id="37" name="Straight Connector 38">
                <a:extLst>
                  <a:ext uri="{FF2B5EF4-FFF2-40B4-BE49-F238E27FC236}">
                    <a16:creationId xmlns:a16="http://schemas.microsoft.com/office/drawing/2014/main" id="{10943CE5-7CBE-4DA0-B082-D20B86E54AB2}"/>
                  </a:ext>
                </a:extLst>
              </p:cNvPr>
              <p:cNvCxnSpPr>
                <a:cxnSpLocks/>
              </p:cNvCxnSpPr>
              <p:nvPr/>
            </p:nvCxnSpPr>
            <p:spPr>
              <a:xfrm flipH="1" flipV="1">
                <a:off x="9297094" y="5955850"/>
                <a:ext cx="61640" cy="616248"/>
              </a:xfrm>
              <a:prstGeom prst="line">
                <a:avLst/>
              </a:prstGeom>
              <a:noFill/>
              <a:ln w="9525" cap="flat" cmpd="sng" algn="ctr">
                <a:solidFill>
                  <a:sysClr val="window" lastClr="FFFFFF">
                    <a:lumMod val="50000"/>
                  </a:sysClr>
                </a:solidFill>
                <a:prstDash val="solid"/>
              </a:ln>
              <a:effectLst/>
            </p:spPr>
          </p:cxnSp>
          <p:cxnSp>
            <p:nvCxnSpPr>
              <p:cNvPr id="38" name="Straight Connector 39">
                <a:extLst>
                  <a:ext uri="{FF2B5EF4-FFF2-40B4-BE49-F238E27FC236}">
                    <a16:creationId xmlns:a16="http://schemas.microsoft.com/office/drawing/2014/main" id="{1B63683D-92B0-4684-B96F-3988BD2C026D}"/>
                  </a:ext>
                </a:extLst>
              </p:cNvPr>
              <p:cNvCxnSpPr>
                <a:cxnSpLocks/>
              </p:cNvCxnSpPr>
              <p:nvPr/>
            </p:nvCxnSpPr>
            <p:spPr>
              <a:xfrm flipH="1">
                <a:off x="8824011" y="6567099"/>
                <a:ext cx="535810" cy="1"/>
              </a:xfrm>
              <a:prstGeom prst="line">
                <a:avLst/>
              </a:prstGeom>
              <a:noFill/>
              <a:ln w="9525" cap="flat" cmpd="sng" algn="ctr">
                <a:solidFill>
                  <a:sysClr val="window" lastClr="FFFFFF">
                    <a:lumMod val="50000"/>
                  </a:sysClr>
                </a:solidFill>
                <a:prstDash val="solid"/>
              </a:ln>
              <a:effectLst/>
            </p:spPr>
          </p:cxnSp>
        </p:grpSp>
        <p:sp>
          <p:nvSpPr>
            <p:cNvPr id="36" name="Rectangle 37">
              <a:extLst>
                <a:ext uri="{FF2B5EF4-FFF2-40B4-BE49-F238E27FC236}">
                  <a16:creationId xmlns:a16="http://schemas.microsoft.com/office/drawing/2014/main" id="{A72BB103-7B21-4251-98A1-BE36A84C0130}"/>
                </a:ext>
              </a:extLst>
            </p:cNvPr>
            <p:cNvSpPr/>
            <p:nvPr/>
          </p:nvSpPr>
          <p:spPr>
            <a:xfrm>
              <a:off x="8202639" y="6237072"/>
              <a:ext cx="974290" cy="307901"/>
            </a:xfrm>
            <a:prstGeom prst="rect">
              <a:avLst/>
            </a:prstGeom>
          </p:spPr>
          <p:txBody>
            <a:bodyPr wrap="square">
              <a:spAutoFit/>
            </a:bodyPr>
            <a:lstStyle/>
            <a:p>
              <a:pPr marL="0" marR="0" lvl="0" indent="0" algn="r" defTabSz="914038"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rPr>
                <a:t>HP Secure Browser</a:t>
              </a:r>
              <a:endParaRPr kumimoji="0" lang="en-US" sz="14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grpSp>
      <p:grpSp>
        <p:nvGrpSpPr>
          <p:cNvPr id="39" name="Group 46">
            <a:extLst>
              <a:ext uri="{FF2B5EF4-FFF2-40B4-BE49-F238E27FC236}">
                <a16:creationId xmlns:a16="http://schemas.microsoft.com/office/drawing/2014/main" id="{8289BC1A-5314-4E10-BDCD-527382F8C6CD}"/>
              </a:ext>
            </a:extLst>
          </p:cNvPr>
          <p:cNvGrpSpPr/>
          <p:nvPr/>
        </p:nvGrpSpPr>
        <p:grpSpPr>
          <a:xfrm>
            <a:off x="1946295" y="4186401"/>
            <a:ext cx="509558" cy="523755"/>
            <a:chOff x="8152249" y="4009248"/>
            <a:chExt cx="509763" cy="523966"/>
          </a:xfrm>
        </p:grpSpPr>
        <p:sp>
          <p:nvSpPr>
            <p:cNvPr id="40" name="Oval 48">
              <a:extLst>
                <a:ext uri="{FF2B5EF4-FFF2-40B4-BE49-F238E27FC236}">
                  <a16:creationId xmlns:a16="http://schemas.microsoft.com/office/drawing/2014/main" id="{ECC47BA9-DB93-47FC-8FB3-6D79C7830BF2}"/>
                </a:ext>
              </a:extLst>
            </p:cNvPr>
            <p:cNvSpPr/>
            <p:nvPr/>
          </p:nvSpPr>
          <p:spPr>
            <a:xfrm>
              <a:off x="8152249" y="4009248"/>
              <a:ext cx="509763" cy="523966"/>
            </a:xfrm>
            <a:prstGeom prst="ellipse">
              <a:avLst/>
            </a:prstGeom>
            <a:solidFill>
              <a:srgbClr val="0096D6">
                <a:lumMod val="50000"/>
              </a:srgbClr>
            </a:solidFill>
            <a:ln w="19050" cap="flat" cmpd="sng" algn="ctr">
              <a:noFill/>
              <a:prstDash val="solid"/>
              <a:miter lim="800000"/>
            </a:ln>
            <a:effectLst>
              <a:outerShdw blurRad="88900" dist="38100" dir="5400000" algn="t" rotWithShape="0">
                <a:prstClr val="black">
                  <a:alpha val="40000"/>
                </a:prstClr>
              </a:outerShdw>
            </a:effectLst>
          </p:spPr>
          <p:txBody>
            <a:bodyPr rtlCol="0" anchor="ctr"/>
            <a:lstStyle/>
            <a:p>
              <a:pPr marL="0" marR="0" lvl="0" indent="0" algn="ctr" defTabSz="914038" rtl="0" eaLnBrk="1" fontAlgn="auto" latinLnBrk="0" hangingPunct="1">
                <a:lnSpc>
                  <a:spcPct val="90000"/>
                </a:lnSpc>
                <a:spcBef>
                  <a:spcPts val="0"/>
                </a:spcBef>
                <a:spcAft>
                  <a:spcPts val="0"/>
                </a:spcAft>
                <a:buClrTx/>
                <a:buSzTx/>
                <a:buFontTx/>
                <a:buNone/>
                <a:tabLst/>
                <a:defRPr/>
              </a:pPr>
              <a:endParaRPr kumimoji="0" lang="en-GB" sz="1799"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sp>
          <p:nvSpPr>
            <p:cNvPr id="41" name="Arc 49">
              <a:extLst>
                <a:ext uri="{FF2B5EF4-FFF2-40B4-BE49-F238E27FC236}">
                  <a16:creationId xmlns:a16="http://schemas.microsoft.com/office/drawing/2014/main" id="{209EB6FE-8188-4D4A-88D1-B2AD8459528A}"/>
                </a:ext>
              </a:extLst>
            </p:cNvPr>
            <p:cNvSpPr/>
            <p:nvPr/>
          </p:nvSpPr>
          <p:spPr>
            <a:xfrm>
              <a:off x="8206742" y="4063950"/>
              <a:ext cx="414563" cy="414563"/>
            </a:xfrm>
            <a:prstGeom prst="arc">
              <a:avLst>
                <a:gd name="adj1" fmla="val 5556177"/>
                <a:gd name="adj2" fmla="val 16008480"/>
              </a:avLst>
            </a:prstGeom>
            <a:noFill/>
            <a:ln w="9525" cap="sq" cmpd="sng" algn="ctr">
              <a:solidFill>
                <a:sysClr val="window" lastClr="FFFFFF"/>
              </a:solidFill>
              <a:prstDash val="solid"/>
              <a:miter lim="800000"/>
              <a:tailEnd type="arrow" w="sm" len="sm"/>
            </a:ln>
            <a:effectLst/>
          </p:spPr>
          <p:txBody>
            <a:bodyPr rtlCol="0" anchor="ctr"/>
            <a:lstStyle/>
            <a:p>
              <a:pPr marL="0" marR="0" lvl="0" indent="0" algn="ctr" defTabSz="914038"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effectLst/>
                <a:uLnTx/>
                <a:uFillTx/>
                <a:latin typeface="HP Simplified Jpan Light" panose="020B0300000000000000" pitchFamily="50" charset="-128"/>
                <a:ea typeface="HP Simplified Jpan Light" panose="020B0300000000000000" pitchFamily="50" charset="-128"/>
              </a:endParaRPr>
            </a:p>
          </p:txBody>
        </p:sp>
        <p:sp>
          <p:nvSpPr>
            <p:cNvPr id="42" name="Arc 50">
              <a:extLst>
                <a:ext uri="{FF2B5EF4-FFF2-40B4-BE49-F238E27FC236}">
                  <a16:creationId xmlns:a16="http://schemas.microsoft.com/office/drawing/2014/main" id="{EFA95777-D5DB-4BAE-BF0E-3D72E879FF20}"/>
                </a:ext>
              </a:extLst>
            </p:cNvPr>
            <p:cNvSpPr/>
            <p:nvPr/>
          </p:nvSpPr>
          <p:spPr>
            <a:xfrm rot="7815041">
              <a:off x="8206742" y="4063949"/>
              <a:ext cx="414563" cy="414563"/>
            </a:xfrm>
            <a:prstGeom prst="arc">
              <a:avLst>
                <a:gd name="adj1" fmla="val 8612821"/>
                <a:gd name="adj2" fmla="val 18779554"/>
              </a:avLst>
            </a:prstGeom>
            <a:noFill/>
            <a:ln w="9525" cap="sq" cmpd="sng" algn="ctr">
              <a:solidFill>
                <a:sysClr val="window" lastClr="FFFFFF"/>
              </a:solidFill>
              <a:prstDash val="solid"/>
              <a:miter lim="800000"/>
              <a:tailEnd type="arrow" w="sm" len="sm"/>
            </a:ln>
            <a:effectLst/>
          </p:spPr>
          <p:txBody>
            <a:bodyPr rtlCol="0" anchor="ctr"/>
            <a:lstStyle/>
            <a:p>
              <a:pPr marL="0" marR="0" lvl="0" indent="0" algn="ctr" defTabSz="914038"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effectLst/>
                <a:uLnTx/>
                <a:uFillTx/>
                <a:latin typeface="HP Simplified Jpan Light" panose="020B0300000000000000" pitchFamily="50" charset="-128"/>
                <a:ea typeface="HP Simplified Jpan Light" panose="020B0300000000000000" pitchFamily="50" charset="-128"/>
              </a:endParaRPr>
            </a:p>
          </p:txBody>
        </p:sp>
      </p:grpSp>
      <p:grpSp>
        <p:nvGrpSpPr>
          <p:cNvPr id="43" name="Group 51">
            <a:extLst>
              <a:ext uri="{FF2B5EF4-FFF2-40B4-BE49-F238E27FC236}">
                <a16:creationId xmlns:a16="http://schemas.microsoft.com/office/drawing/2014/main" id="{C817B022-1093-4777-ACC3-67DF29A4C8A3}"/>
              </a:ext>
            </a:extLst>
          </p:cNvPr>
          <p:cNvGrpSpPr/>
          <p:nvPr/>
        </p:nvGrpSpPr>
        <p:grpSpPr>
          <a:xfrm>
            <a:off x="4023221" y="4222965"/>
            <a:ext cx="509558" cy="523755"/>
            <a:chOff x="13138219" y="3441495"/>
            <a:chExt cx="509763" cy="523966"/>
          </a:xfrm>
        </p:grpSpPr>
        <p:grpSp>
          <p:nvGrpSpPr>
            <p:cNvPr id="44" name="Group 52">
              <a:extLst>
                <a:ext uri="{FF2B5EF4-FFF2-40B4-BE49-F238E27FC236}">
                  <a16:creationId xmlns:a16="http://schemas.microsoft.com/office/drawing/2014/main" id="{68118523-4F67-4B37-8802-2F137DE32A53}"/>
                </a:ext>
              </a:extLst>
            </p:cNvPr>
            <p:cNvGrpSpPr/>
            <p:nvPr/>
          </p:nvGrpSpPr>
          <p:grpSpPr>
            <a:xfrm>
              <a:off x="13138219" y="3441495"/>
              <a:ext cx="509763" cy="523966"/>
              <a:chOff x="8152249" y="4009248"/>
              <a:chExt cx="509763" cy="523966"/>
            </a:xfrm>
          </p:grpSpPr>
          <p:sp>
            <p:nvSpPr>
              <p:cNvPr id="46" name="Oval 54">
                <a:extLst>
                  <a:ext uri="{FF2B5EF4-FFF2-40B4-BE49-F238E27FC236}">
                    <a16:creationId xmlns:a16="http://schemas.microsoft.com/office/drawing/2014/main" id="{310505AD-2E49-4D1F-8949-3CBCBEB8F7D1}"/>
                  </a:ext>
                </a:extLst>
              </p:cNvPr>
              <p:cNvSpPr/>
              <p:nvPr/>
            </p:nvSpPr>
            <p:spPr>
              <a:xfrm>
                <a:off x="8152249" y="4009248"/>
                <a:ext cx="509763" cy="523966"/>
              </a:xfrm>
              <a:prstGeom prst="ellipse">
                <a:avLst/>
              </a:prstGeom>
              <a:solidFill>
                <a:srgbClr val="0096D6">
                  <a:lumMod val="50000"/>
                </a:srgbClr>
              </a:solidFill>
              <a:ln w="19050" cap="flat" cmpd="sng" algn="ctr">
                <a:noFill/>
                <a:prstDash val="solid"/>
                <a:miter lim="800000"/>
              </a:ln>
              <a:effectLst>
                <a:outerShdw blurRad="88900" dist="38100" dir="5400000" algn="t" rotWithShape="0">
                  <a:prstClr val="black">
                    <a:alpha val="40000"/>
                  </a:prstClr>
                </a:outerShdw>
              </a:effectLst>
            </p:spPr>
            <p:txBody>
              <a:bodyPr rtlCol="0" anchor="ctr"/>
              <a:lstStyle/>
              <a:p>
                <a:pPr marL="0" marR="0" lvl="0" indent="0" algn="ctr" defTabSz="914038" rtl="0" eaLnBrk="1" fontAlgn="auto" latinLnBrk="0" hangingPunct="1">
                  <a:lnSpc>
                    <a:spcPct val="90000"/>
                  </a:lnSpc>
                  <a:spcBef>
                    <a:spcPts val="0"/>
                  </a:spcBef>
                  <a:spcAft>
                    <a:spcPts val="0"/>
                  </a:spcAft>
                  <a:buClrTx/>
                  <a:buSzTx/>
                  <a:buFontTx/>
                  <a:buNone/>
                  <a:tabLst/>
                  <a:defRPr/>
                </a:pPr>
                <a:endParaRPr kumimoji="0" lang="en-GB" sz="1799"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sp>
            <p:nvSpPr>
              <p:cNvPr id="47" name="Arc 55">
                <a:extLst>
                  <a:ext uri="{FF2B5EF4-FFF2-40B4-BE49-F238E27FC236}">
                    <a16:creationId xmlns:a16="http://schemas.microsoft.com/office/drawing/2014/main" id="{8B973DB3-D62F-4200-A1AB-223C25407E65}"/>
                  </a:ext>
                </a:extLst>
              </p:cNvPr>
              <p:cNvSpPr/>
              <p:nvPr/>
            </p:nvSpPr>
            <p:spPr>
              <a:xfrm>
                <a:off x="8206742" y="4063950"/>
                <a:ext cx="414563" cy="414563"/>
              </a:xfrm>
              <a:prstGeom prst="arc">
                <a:avLst>
                  <a:gd name="adj1" fmla="val 5556177"/>
                  <a:gd name="adj2" fmla="val 16008480"/>
                </a:avLst>
              </a:prstGeom>
              <a:noFill/>
              <a:ln w="9525" cap="sq" cmpd="sng" algn="ctr">
                <a:solidFill>
                  <a:sysClr val="window" lastClr="FFFFFF"/>
                </a:solidFill>
                <a:prstDash val="solid"/>
                <a:miter lim="800000"/>
                <a:tailEnd type="arrow" w="sm" len="sm"/>
              </a:ln>
              <a:effectLst/>
            </p:spPr>
            <p:txBody>
              <a:bodyPr rtlCol="0" anchor="ctr"/>
              <a:lstStyle/>
              <a:p>
                <a:pPr marL="0" marR="0" lvl="0" indent="0" algn="ctr" defTabSz="914038"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effectLst/>
                  <a:uLnTx/>
                  <a:uFillTx/>
                  <a:latin typeface="HP Simplified Jpan Light" panose="020B0300000000000000" pitchFamily="50" charset="-128"/>
                  <a:ea typeface="HP Simplified Jpan Light" panose="020B0300000000000000" pitchFamily="50" charset="-128"/>
                </a:endParaRPr>
              </a:p>
            </p:txBody>
          </p:sp>
          <p:sp>
            <p:nvSpPr>
              <p:cNvPr id="48" name="Arc 56">
                <a:extLst>
                  <a:ext uri="{FF2B5EF4-FFF2-40B4-BE49-F238E27FC236}">
                    <a16:creationId xmlns:a16="http://schemas.microsoft.com/office/drawing/2014/main" id="{A70009CD-896C-4B6D-BCF7-9E97A4610BD3}"/>
                  </a:ext>
                </a:extLst>
              </p:cNvPr>
              <p:cNvSpPr/>
              <p:nvPr/>
            </p:nvSpPr>
            <p:spPr>
              <a:xfrm rot="7815041">
                <a:off x="8206742" y="4063949"/>
                <a:ext cx="414563" cy="414563"/>
              </a:xfrm>
              <a:prstGeom prst="arc">
                <a:avLst>
                  <a:gd name="adj1" fmla="val 8612821"/>
                  <a:gd name="adj2" fmla="val 18779554"/>
                </a:avLst>
              </a:prstGeom>
              <a:noFill/>
              <a:ln w="9525" cap="sq" cmpd="sng" algn="ctr">
                <a:solidFill>
                  <a:sysClr val="window" lastClr="FFFFFF"/>
                </a:solidFill>
                <a:prstDash val="solid"/>
                <a:miter lim="800000"/>
                <a:tailEnd type="arrow" w="sm" len="sm"/>
              </a:ln>
              <a:effectLst/>
            </p:spPr>
            <p:txBody>
              <a:bodyPr rtlCol="0" anchor="ctr"/>
              <a:lstStyle/>
              <a:p>
                <a:pPr marL="0" marR="0" lvl="0" indent="0" algn="ctr" defTabSz="914038"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effectLst/>
                  <a:uLnTx/>
                  <a:uFillTx/>
                  <a:latin typeface="HP Simplified Jpan Light" panose="020B0300000000000000" pitchFamily="50" charset="-128"/>
                  <a:ea typeface="HP Simplified Jpan Light" panose="020B0300000000000000" pitchFamily="50" charset="-128"/>
                </a:endParaRPr>
              </a:p>
            </p:txBody>
          </p:sp>
        </p:grpSp>
        <p:pic>
          <p:nvPicPr>
            <p:cNvPr id="45" name="Picture 53">
              <a:extLst>
                <a:ext uri="{FF2B5EF4-FFF2-40B4-BE49-F238E27FC236}">
                  <a16:creationId xmlns:a16="http://schemas.microsoft.com/office/drawing/2014/main" id="{017E0DB0-06C8-4D43-A99B-91608293EDF1}"/>
                </a:ext>
              </a:extLst>
            </p:cNvPr>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3254848" y="3574397"/>
              <a:ext cx="299419" cy="270761"/>
            </a:xfrm>
            <a:prstGeom prst="rect">
              <a:avLst/>
            </a:prstGeom>
          </p:spPr>
        </p:pic>
      </p:grpSp>
      <p:sp>
        <p:nvSpPr>
          <p:cNvPr id="53" name="Freeform 75">
            <a:extLst>
              <a:ext uri="{FF2B5EF4-FFF2-40B4-BE49-F238E27FC236}">
                <a16:creationId xmlns:a16="http://schemas.microsoft.com/office/drawing/2014/main" id="{2023AF35-B60A-4B64-BA79-65C00E394EFC}"/>
              </a:ext>
            </a:extLst>
          </p:cNvPr>
          <p:cNvSpPr/>
          <p:nvPr/>
        </p:nvSpPr>
        <p:spPr>
          <a:xfrm flipH="1">
            <a:off x="2514474" y="1985331"/>
            <a:ext cx="447165" cy="1002816"/>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w="9525" cap="flat" cmpd="sng" algn="ctr">
            <a:solidFill>
              <a:sysClr val="window" lastClr="FFFFFF">
                <a:lumMod val="50000"/>
              </a:sysClr>
            </a:solidFill>
            <a:prstDash val="solid"/>
          </a:ln>
          <a:effectLst/>
        </p:spPr>
        <p:txBody>
          <a:bodyPr rtlCol="0" anchor="ctr"/>
          <a:lstStyle/>
          <a:p>
            <a:pPr marL="0" marR="0" lvl="0" indent="0" algn="ctr" defTabSz="914038" rtl="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effectLst/>
              <a:uLnTx/>
              <a:uFillTx/>
              <a:latin typeface="HP Simplified Jpan Light" panose="020B0300000000000000" pitchFamily="50" charset="-128"/>
              <a:ea typeface="HP Simplified Jpan Light" panose="020B0300000000000000" pitchFamily="50" charset="-128"/>
            </a:endParaRPr>
          </a:p>
        </p:txBody>
      </p:sp>
      <p:sp>
        <p:nvSpPr>
          <p:cNvPr id="54" name="Rectangle 64">
            <a:extLst>
              <a:ext uri="{FF2B5EF4-FFF2-40B4-BE49-F238E27FC236}">
                <a16:creationId xmlns:a16="http://schemas.microsoft.com/office/drawing/2014/main" id="{BA8699FD-66FD-40E9-9056-B30548A4EC7D}"/>
              </a:ext>
            </a:extLst>
          </p:cNvPr>
          <p:cNvSpPr/>
          <p:nvPr/>
        </p:nvSpPr>
        <p:spPr>
          <a:xfrm>
            <a:off x="1963583" y="1874188"/>
            <a:ext cx="573561" cy="311948"/>
          </a:xfrm>
          <a:prstGeom prst="rect">
            <a:avLst/>
          </a:prstGeom>
        </p:spPr>
        <p:txBody>
          <a:bodyPr wrap="square">
            <a:spAutoFit/>
          </a:bodyPr>
          <a:lstStyle/>
          <a:p>
            <a:pPr marL="0" marR="0" lvl="0" indent="0" algn="r" defTabSz="914038"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rPr>
              <a:t>CPU</a:t>
            </a:r>
            <a:endParaRPr kumimoji="0" lang="en-US" sz="14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grpSp>
        <p:nvGrpSpPr>
          <p:cNvPr id="61" name="Group 74">
            <a:extLst>
              <a:ext uri="{FF2B5EF4-FFF2-40B4-BE49-F238E27FC236}">
                <a16:creationId xmlns:a16="http://schemas.microsoft.com/office/drawing/2014/main" id="{A30B87CE-3773-4B6E-93DB-B6F6FB475FE1}"/>
              </a:ext>
            </a:extLst>
          </p:cNvPr>
          <p:cNvGrpSpPr/>
          <p:nvPr/>
        </p:nvGrpSpPr>
        <p:grpSpPr>
          <a:xfrm>
            <a:off x="398182" y="2322872"/>
            <a:ext cx="4789699" cy="2354476"/>
            <a:chOff x="6922125" y="4535003"/>
            <a:chExt cx="4791628" cy="2355424"/>
          </a:xfrm>
        </p:grpSpPr>
        <p:grpSp>
          <p:nvGrpSpPr>
            <p:cNvPr id="62" name="Group 75">
              <a:extLst>
                <a:ext uri="{FF2B5EF4-FFF2-40B4-BE49-F238E27FC236}">
                  <a16:creationId xmlns:a16="http://schemas.microsoft.com/office/drawing/2014/main" id="{731B3C62-C04D-4E9F-B3FC-6CC4EE5512FC}"/>
                </a:ext>
              </a:extLst>
            </p:cNvPr>
            <p:cNvGrpSpPr/>
            <p:nvPr/>
          </p:nvGrpSpPr>
          <p:grpSpPr>
            <a:xfrm>
              <a:off x="7499105" y="4535003"/>
              <a:ext cx="4214648" cy="1981092"/>
              <a:chOff x="6754066" y="4587672"/>
              <a:chExt cx="5135687" cy="3312883"/>
            </a:xfrm>
          </p:grpSpPr>
          <p:cxnSp>
            <p:nvCxnSpPr>
              <p:cNvPr id="64" name="Straight Connector 77">
                <a:extLst>
                  <a:ext uri="{FF2B5EF4-FFF2-40B4-BE49-F238E27FC236}">
                    <a16:creationId xmlns:a16="http://schemas.microsoft.com/office/drawing/2014/main" id="{768119C7-4099-46F3-B0FD-1EE7A6AFAD95}"/>
                  </a:ext>
                </a:extLst>
              </p:cNvPr>
              <p:cNvCxnSpPr>
                <a:cxnSpLocks/>
              </p:cNvCxnSpPr>
              <p:nvPr/>
            </p:nvCxnSpPr>
            <p:spPr>
              <a:xfrm flipH="1">
                <a:off x="6754066" y="7531365"/>
                <a:ext cx="334486" cy="369190"/>
              </a:xfrm>
              <a:prstGeom prst="line">
                <a:avLst/>
              </a:prstGeom>
              <a:noFill/>
              <a:ln w="9525" cap="flat" cmpd="sng" algn="ctr">
                <a:solidFill>
                  <a:sysClr val="window" lastClr="FFFFFF">
                    <a:lumMod val="50000"/>
                  </a:sysClr>
                </a:solidFill>
                <a:prstDash val="solid"/>
              </a:ln>
              <a:effectLst/>
            </p:spPr>
          </p:cxnSp>
          <p:cxnSp>
            <p:nvCxnSpPr>
              <p:cNvPr id="65" name="Straight Connector 78">
                <a:extLst>
                  <a:ext uri="{FF2B5EF4-FFF2-40B4-BE49-F238E27FC236}">
                    <a16:creationId xmlns:a16="http://schemas.microsoft.com/office/drawing/2014/main" id="{9998AAFC-EBEA-45C2-84B3-8F7CBADC715C}"/>
                  </a:ext>
                </a:extLst>
              </p:cNvPr>
              <p:cNvCxnSpPr>
                <a:cxnSpLocks/>
              </p:cNvCxnSpPr>
              <p:nvPr/>
            </p:nvCxnSpPr>
            <p:spPr>
              <a:xfrm flipH="1">
                <a:off x="10788986" y="4587672"/>
                <a:ext cx="1100767" cy="700018"/>
              </a:xfrm>
              <a:prstGeom prst="line">
                <a:avLst/>
              </a:prstGeom>
              <a:noFill/>
              <a:ln w="9525" cap="flat" cmpd="sng" algn="ctr">
                <a:solidFill>
                  <a:sysClr val="window" lastClr="FFFFFF">
                    <a:lumMod val="50000"/>
                  </a:sysClr>
                </a:solidFill>
                <a:prstDash val="solid"/>
              </a:ln>
              <a:effectLst/>
            </p:spPr>
          </p:cxnSp>
        </p:grpSp>
        <p:sp>
          <p:nvSpPr>
            <p:cNvPr id="63" name="Rectangle 76">
              <a:extLst>
                <a:ext uri="{FF2B5EF4-FFF2-40B4-BE49-F238E27FC236}">
                  <a16:creationId xmlns:a16="http://schemas.microsoft.com/office/drawing/2014/main" id="{B0B3EDD4-726D-4E6B-A51D-2A071E9A6C15}"/>
                </a:ext>
              </a:extLst>
            </p:cNvPr>
            <p:cNvSpPr/>
            <p:nvPr/>
          </p:nvSpPr>
          <p:spPr>
            <a:xfrm>
              <a:off x="6922125" y="6613317"/>
              <a:ext cx="1470173" cy="277110"/>
            </a:xfrm>
            <a:prstGeom prst="rect">
              <a:avLst/>
            </a:prstGeom>
          </p:spPr>
          <p:txBody>
            <a:bodyPr wrap="square">
              <a:spAutoFit/>
            </a:bodyPr>
            <a:lstStyle/>
            <a:p>
              <a:pPr marL="0" marR="0" lvl="0" indent="0" algn="l" defTabSz="914038" rtl="0" eaLnBrk="1" fontAlgn="auto" latinLnBrk="0" hangingPunct="1">
                <a:lnSpc>
                  <a:spcPct val="100000"/>
                </a:lnSpc>
                <a:spcBef>
                  <a:spcPts val="0"/>
                </a:spcBef>
                <a:spcAft>
                  <a:spcPts val="0"/>
                </a:spcAft>
                <a:buClrTx/>
                <a:buSzTx/>
                <a:buFontTx/>
                <a:buNone/>
                <a:tabLst/>
                <a:defRPr/>
              </a:pPr>
              <a:r>
                <a:rPr lang="ja-JP" altLang="en-US" sz="1200" kern="0" dirty="0">
                  <a:latin typeface="HP Simplified Jpan Light" panose="020B0300000000000000" pitchFamily="50" charset="-128"/>
                  <a:ea typeface="HP Simplified Jpan Light" panose="020B0300000000000000" pitchFamily="50" charset="-128"/>
                </a:rPr>
                <a:t>アプリケーション</a:t>
              </a:r>
              <a:endParaRPr kumimoji="0" lang="en-US"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grpSp>
      <p:grpSp>
        <p:nvGrpSpPr>
          <p:cNvPr id="66" name="Group 79">
            <a:extLst>
              <a:ext uri="{FF2B5EF4-FFF2-40B4-BE49-F238E27FC236}">
                <a16:creationId xmlns:a16="http://schemas.microsoft.com/office/drawing/2014/main" id="{15385AB3-4CAD-431F-9472-FD5C0FB48FC2}"/>
              </a:ext>
            </a:extLst>
          </p:cNvPr>
          <p:cNvGrpSpPr/>
          <p:nvPr/>
        </p:nvGrpSpPr>
        <p:grpSpPr>
          <a:xfrm>
            <a:off x="285285" y="2212556"/>
            <a:ext cx="2076187" cy="510553"/>
            <a:chOff x="10524981" y="4234989"/>
            <a:chExt cx="2077020" cy="510759"/>
          </a:xfrm>
        </p:grpSpPr>
        <p:cxnSp>
          <p:nvCxnSpPr>
            <p:cNvPr id="70" name="Straight Connector 83">
              <a:extLst>
                <a:ext uri="{FF2B5EF4-FFF2-40B4-BE49-F238E27FC236}">
                  <a16:creationId xmlns:a16="http://schemas.microsoft.com/office/drawing/2014/main" id="{57462A6D-AC91-4DA9-98D2-4FAE0AE68090}"/>
                </a:ext>
              </a:extLst>
            </p:cNvPr>
            <p:cNvCxnSpPr>
              <a:cxnSpLocks/>
            </p:cNvCxnSpPr>
            <p:nvPr/>
          </p:nvCxnSpPr>
          <p:spPr>
            <a:xfrm flipH="1" flipV="1">
              <a:off x="11274026" y="4535007"/>
              <a:ext cx="215374" cy="210741"/>
            </a:xfrm>
            <a:prstGeom prst="line">
              <a:avLst/>
            </a:prstGeom>
            <a:noFill/>
            <a:ln w="9525" cap="flat" cmpd="sng" algn="ctr">
              <a:solidFill>
                <a:sysClr val="window" lastClr="FFFFFF">
                  <a:lumMod val="50000"/>
                </a:sysClr>
              </a:solidFill>
              <a:prstDash val="solid"/>
            </a:ln>
            <a:effectLst/>
          </p:spPr>
        </p:cxnSp>
        <p:sp>
          <p:nvSpPr>
            <p:cNvPr id="68" name="Rectangle 81">
              <a:extLst>
                <a:ext uri="{FF2B5EF4-FFF2-40B4-BE49-F238E27FC236}">
                  <a16:creationId xmlns:a16="http://schemas.microsoft.com/office/drawing/2014/main" id="{EE428FB1-FAD0-4A99-9F66-5C10553469A7}"/>
                </a:ext>
              </a:extLst>
            </p:cNvPr>
            <p:cNvSpPr/>
            <p:nvPr/>
          </p:nvSpPr>
          <p:spPr>
            <a:xfrm>
              <a:off x="10524981" y="4234989"/>
              <a:ext cx="2077020" cy="277111"/>
            </a:xfrm>
            <a:prstGeom prst="rect">
              <a:avLst/>
            </a:prstGeom>
          </p:spPr>
          <p:txBody>
            <a:bodyPr wrap="square">
              <a:spAutoFit/>
            </a:bodyPr>
            <a:lstStyle/>
            <a:p>
              <a:pPr marL="0" marR="0" lvl="0" indent="0" algn="l" defTabSz="914038"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rPr>
                <a:t>ユーザーデスクトップ</a:t>
              </a:r>
              <a:endParaRPr kumimoji="0" lang="en-US"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grpSp>
      <p:pic>
        <p:nvPicPr>
          <p:cNvPr id="71" name="Picture 2">
            <a:extLst>
              <a:ext uri="{FF2B5EF4-FFF2-40B4-BE49-F238E27FC236}">
                <a16:creationId xmlns:a16="http://schemas.microsoft.com/office/drawing/2014/main" id="{9D4AA541-BFD9-4E3A-9F60-FC20DFAC7CA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812095" y="3710406"/>
            <a:ext cx="392065" cy="35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2">
            <a:extLst>
              <a:ext uri="{FF2B5EF4-FFF2-40B4-BE49-F238E27FC236}">
                <a16:creationId xmlns:a16="http://schemas.microsoft.com/office/drawing/2014/main" id="{C7511455-CCDF-4772-9BE5-6FA65A7A299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047819" y="4308400"/>
            <a:ext cx="302317" cy="357565"/>
          </a:xfrm>
          <a:prstGeom prst="rect">
            <a:avLst/>
          </a:prstGeom>
        </p:spPr>
      </p:pic>
      <p:grpSp>
        <p:nvGrpSpPr>
          <p:cNvPr id="74" name="Group 14">
            <a:extLst>
              <a:ext uri="{FF2B5EF4-FFF2-40B4-BE49-F238E27FC236}">
                <a16:creationId xmlns:a16="http://schemas.microsoft.com/office/drawing/2014/main" id="{6C4FC44A-2CBB-47E1-A838-8B8BC767D6F6}"/>
              </a:ext>
            </a:extLst>
          </p:cNvPr>
          <p:cNvGrpSpPr/>
          <p:nvPr/>
        </p:nvGrpSpPr>
        <p:grpSpPr>
          <a:xfrm>
            <a:off x="2389309" y="3430148"/>
            <a:ext cx="1068015" cy="403317"/>
            <a:chOff x="1232503" y="4176988"/>
            <a:chExt cx="2096189" cy="828435"/>
          </a:xfrm>
        </p:grpSpPr>
        <p:sp>
          <p:nvSpPr>
            <p:cNvPr id="75" name="Rectangle 58">
              <a:extLst>
                <a:ext uri="{FF2B5EF4-FFF2-40B4-BE49-F238E27FC236}">
                  <a16:creationId xmlns:a16="http://schemas.microsoft.com/office/drawing/2014/main" id="{402E6B94-D63B-40AA-BB0E-15BB8BCC70E2}"/>
                </a:ext>
              </a:extLst>
            </p:cNvPr>
            <p:cNvSpPr/>
            <p:nvPr/>
          </p:nvSpPr>
          <p:spPr>
            <a:xfrm flipH="1">
              <a:off x="1328675" y="4176988"/>
              <a:ext cx="2000017" cy="828435"/>
            </a:xfrm>
            <a:custGeom>
              <a:avLst/>
              <a:gdLst/>
              <a:ahLst/>
              <a:cxnLst/>
              <a:rect l="l" t="t" r="r" b="b"/>
              <a:pathLst>
                <a:path w="2000017" h="828435">
                  <a:moveTo>
                    <a:pt x="99794" y="0"/>
                  </a:moveTo>
                  <a:lnTo>
                    <a:pt x="2000017" y="0"/>
                  </a:lnTo>
                  <a:lnTo>
                    <a:pt x="2000017" y="828435"/>
                  </a:lnTo>
                  <a:lnTo>
                    <a:pt x="99794" y="828435"/>
                  </a:lnTo>
                  <a:lnTo>
                    <a:pt x="99794" y="494737"/>
                  </a:lnTo>
                  <a:lnTo>
                    <a:pt x="0" y="414218"/>
                  </a:lnTo>
                  <a:lnTo>
                    <a:pt x="99794" y="333698"/>
                  </a:lnTo>
                  <a:close/>
                </a:path>
              </a:pathLst>
            </a:custGeom>
            <a:solidFill>
              <a:schemeClr val="accent1"/>
            </a:solidFill>
            <a:ln w="381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endParaRPr>
            </a:p>
          </p:txBody>
        </p:sp>
        <p:sp>
          <p:nvSpPr>
            <p:cNvPr id="76" name="Rectangle 16">
              <a:extLst>
                <a:ext uri="{FF2B5EF4-FFF2-40B4-BE49-F238E27FC236}">
                  <a16:creationId xmlns:a16="http://schemas.microsoft.com/office/drawing/2014/main" id="{AF0B14F2-D1ED-4B98-A4A1-02DF549752B4}"/>
                </a:ext>
              </a:extLst>
            </p:cNvPr>
            <p:cNvSpPr/>
            <p:nvPr/>
          </p:nvSpPr>
          <p:spPr>
            <a:xfrm>
              <a:off x="1232503" y="4247892"/>
              <a:ext cx="2078647" cy="686627"/>
            </a:xfrm>
            <a:prstGeom prst="rect">
              <a:avLst/>
            </a:prstGeom>
            <a:noFill/>
            <a:ln w="3175" cap="flat" cmpd="sng" algn="ctr">
              <a:noFill/>
              <a:prstDash val="solid"/>
            </a:ln>
            <a:effectLst/>
          </p:spPr>
          <p:txBody>
            <a:bodyPr rot="0" spcFirstLastPara="0" vertOverflow="overflow" horzOverflow="overflow" vert="horz" wrap="square" lIns="121871" tIns="60936" rIns="121871" bIns="60936" numCol="1" spcCol="0" rtlCol="0" fromWordArt="0" anchor="ctr" anchorCtr="0" forceAA="0" compatLnSpc="1">
              <a:prstTxWarp prst="textNoShape">
                <a:avLst/>
              </a:prstTxWarp>
              <a:noAutofit/>
            </a:bodyPr>
            <a:lstStyle/>
            <a:p>
              <a:pPr marL="0" marR="0" lvl="0" indent="0" algn="ctr" defTabSz="1218687"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脅威の</a:t>
              </a:r>
              <a:endParaRPr kumimoji="0" lang="en-US" altLang="ja-JP"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endParaRPr>
            </a:p>
            <a:p>
              <a:pPr marL="0" marR="0" lvl="0" indent="0" algn="ctr" defTabSz="1218687"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継続を断絶</a:t>
              </a:r>
              <a:endParaRPr kumimoji="0" lang="en-GB"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endParaRPr>
            </a:p>
          </p:txBody>
        </p:sp>
      </p:grpSp>
      <p:grpSp>
        <p:nvGrpSpPr>
          <p:cNvPr id="77" name="Group 32">
            <a:extLst>
              <a:ext uri="{FF2B5EF4-FFF2-40B4-BE49-F238E27FC236}">
                <a16:creationId xmlns:a16="http://schemas.microsoft.com/office/drawing/2014/main" id="{80A545A0-9A28-4302-A131-ADD5FBF48053}"/>
              </a:ext>
            </a:extLst>
          </p:cNvPr>
          <p:cNvGrpSpPr/>
          <p:nvPr/>
        </p:nvGrpSpPr>
        <p:grpSpPr>
          <a:xfrm>
            <a:off x="4808546" y="3963196"/>
            <a:ext cx="1226581" cy="597753"/>
            <a:chOff x="5728362" y="4179080"/>
            <a:chExt cx="2157071" cy="828435"/>
          </a:xfrm>
          <a:solidFill>
            <a:schemeClr val="accent1"/>
          </a:solidFill>
        </p:grpSpPr>
        <p:sp>
          <p:nvSpPr>
            <p:cNvPr id="78" name="Rectangle 58">
              <a:extLst>
                <a:ext uri="{FF2B5EF4-FFF2-40B4-BE49-F238E27FC236}">
                  <a16:creationId xmlns:a16="http://schemas.microsoft.com/office/drawing/2014/main" id="{E73A0B6C-8F42-4E72-835B-1D2561AD864B}"/>
                </a:ext>
              </a:extLst>
            </p:cNvPr>
            <p:cNvSpPr/>
            <p:nvPr/>
          </p:nvSpPr>
          <p:spPr>
            <a:xfrm>
              <a:off x="5737475" y="4179080"/>
              <a:ext cx="2000017" cy="828435"/>
            </a:xfrm>
            <a:custGeom>
              <a:avLst/>
              <a:gdLst/>
              <a:ahLst/>
              <a:cxnLst/>
              <a:rect l="l" t="t" r="r" b="b"/>
              <a:pathLst>
                <a:path w="2000017" h="828435">
                  <a:moveTo>
                    <a:pt x="99794" y="0"/>
                  </a:moveTo>
                  <a:lnTo>
                    <a:pt x="2000017" y="0"/>
                  </a:lnTo>
                  <a:lnTo>
                    <a:pt x="2000017" y="828435"/>
                  </a:lnTo>
                  <a:lnTo>
                    <a:pt x="99794" y="828435"/>
                  </a:lnTo>
                  <a:lnTo>
                    <a:pt x="99794" y="494737"/>
                  </a:lnTo>
                  <a:lnTo>
                    <a:pt x="0" y="414218"/>
                  </a:lnTo>
                  <a:lnTo>
                    <a:pt x="99794" y="333698"/>
                  </a:lnTo>
                  <a:close/>
                </a:path>
              </a:pathLst>
            </a:custGeom>
            <a:grpFill/>
            <a:ln w="381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132" b="1" i="0" u="none" strike="noStrike" kern="0" cap="none" spc="0" normalizeH="0" baseline="0" noProof="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endParaRPr>
            </a:p>
          </p:txBody>
        </p:sp>
        <p:sp>
          <p:nvSpPr>
            <p:cNvPr id="79" name="Rectangle 34">
              <a:extLst>
                <a:ext uri="{FF2B5EF4-FFF2-40B4-BE49-F238E27FC236}">
                  <a16:creationId xmlns:a16="http://schemas.microsoft.com/office/drawing/2014/main" id="{727A054C-1179-4C29-83C0-9B172ABDC47E}"/>
                </a:ext>
              </a:extLst>
            </p:cNvPr>
            <p:cNvSpPr/>
            <p:nvPr/>
          </p:nvSpPr>
          <p:spPr>
            <a:xfrm>
              <a:off x="5728362" y="4249983"/>
              <a:ext cx="2157071" cy="686625"/>
            </a:xfrm>
            <a:prstGeom prst="rect">
              <a:avLst/>
            </a:prstGeom>
            <a:noFill/>
            <a:ln w="3175" cap="flat" cmpd="sng" algn="ctr">
              <a:noFill/>
              <a:prstDash val="solid"/>
            </a:ln>
            <a:effectLst/>
          </p:spPr>
          <p:txBody>
            <a:bodyPr rot="0" spcFirstLastPara="0" vertOverflow="overflow" horzOverflow="overflow" vert="horz" wrap="square" lIns="121871" tIns="60936" rIns="121871" bIns="60936" numCol="1" spcCol="0" rtlCol="0" fromWordArt="0" anchor="ctr" anchorCtr="0" forceAA="0" compatLnSpc="1">
              <a:prstTxWarp prst="textNoShape">
                <a:avLst/>
              </a:prstTxWarp>
              <a:noAutofit/>
            </a:bodyPr>
            <a:lstStyle/>
            <a:p>
              <a:pPr marL="0" marR="0" lvl="0" indent="0" algn="ctr" defTabSz="1218687"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マイクロ</a:t>
              </a:r>
              <a:r>
                <a:rPr kumimoji="0" lang="en-US" altLang="ja-JP"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VM</a:t>
              </a:r>
              <a:r>
                <a:rPr kumimoji="0" lang="ja-JP" altLang="en-US"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は</a:t>
              </a:r>
              <a:r>
                <a:rPr kumimoji="0" lang="en-GB"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 </a:t>
              </a:r>
            </a:p>
            <a:p>
              <a:pPr marL="0" marR="0" lvl="0" indent="0" algn="ctr" defTabSz="1218687"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コピーオンライトで実行</a:t>
              </a:r>
              <a:endParaRPr kumimoji="0" lang="en-GB"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endParaRPr>
            </a:p>
          </p:txBody>
        </p:sp>
      </p:grpSp>
      <p:sp>
        <p:nvSpPr>
          <p:cNvPr id="80" name="Right Arrow 24">
            <a:extLst>
              <a:ext uri="{FF2B5EF4-FFF2-40B4-BE49-F238E27FC236}">
                <a16:creationId xmlns:a16="http://schemas.microsoft.com/office/drawing/2014/main" id="{3A5537FB-973E-4555-8095-117682B69569}"/>
              </a:ext>
            </a:extLst>
          </p:cNvPr>
          <p:cNvSpPr/>
          <p:nvPr/>
        </p:nvSpPr>
        <p:spPr>
          <a:xfrm rot="13516861">
            <a:off x="3499523" y="3349173"/>
            <a:ext cx="653793" cy="362826"/>
          </a:xfrm>
          <a:prstGeom prst="rightArrow">
            <a:avLst/>
          </a:prstGeom>
          <a:solidFill>
            <a:srgbClr val="FF0000"/>
          </a:solidFill>
          <a:ln w="9525" cap="flat" cmpd="sng" algn="ctr">
            <a:noFill/>
            <a:prstDash val="solid"/>
          </a:ln>
          <a:effectLst/>
          <a:scene3d>
            <a:camera prst="orthographicFront">
              <a:rot lat="2190000" lon="17928000" rev="20394000"/>
            </a:camera>
            <a:lightRig rig="threePt" dir="t">
              <a:rot lat="0" lon="0" rev="0"/>
            </a:lightRig>
          </a:scene3d>
          <a:sp3d prstMaterial="matte">
            <a:contourClr>
              <a:srgbClr val="ED8000">
                <a:shade val="70000"/>
                <a:satMod val="105000"/>
              </a:srgbClr>
            </a:contourClr>
          </a:sp3d>
        </p:spPr>
        <p:txBody>
          <a:bodyPr rtlCol="0" anchor="ctr"/>
          <a:lstStyle/>
          <a:p>
            <a:pPr marL="0" marR="0" lvl="0" indent="0" algn="ctr" defTabSz="1218687"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effectLst/>
              <a:uLnTx/>
              <a:uFillTx/>
              <a:latin typeface="HP Simplified Jpan Light" panose="020B0300000000000000" pitchFamily="50" charset="-128"/>
              <a:ea typeface="HP Simplified Jpan Light" panose="020B0300000000000000" pitchFamily="50" charset="-128"/>
            </a:endParaRPr>
          </a:p>
        </p:txBody>
      </p:sp>
      <p:grpSp>
        <p:nvGrpSpPr>
          <p:cNvPr id="81" name="Group 32">
            <a:extLst>
              <a:ext uri="{FF2B5EF4-FFF2-40B4-BE49-F238E27FC236}">
                <a16:creationId xmlns:a16="http://schemas.microsoft.com/office/drawing/2014/main" id="{2A1E331B-06DB-4615-9EDA-B52C38068026}"/>
              </a:ext>
            </a:extLst>
          </p:cNvPr>
          <p:cNvGrpSpPr/>
          <p:nvPr/>
        </p:nvGrpSpPr>
        <p:grpSpPr>
          <a:xfrm>
            <a:off x="4225225" y="3316554"/>
            <a:ext cx="1226581" cy="563203"/>
            <a:chOff x="5731121" y="4179080"/>
            <a:chExt cx="2157071" cy="828436"/>
          </a:xfrm>
          <a:solidFill>
            <a:srgbClr val="FF0000"/>
          </a:solidFill>
        </p:grpSpPr>
        <p:sp>
          <p:nvSpPr>
            <p:cNvPr id="82" name="Rectangle 58">
              <a:extLst>
                <a:ext uri="{FF2B5EF4-FFF2-40B4-BE49-F238E27FC236}">
                  <a16:creationId xmlns:a16="http://schemas.microsoft.com/office/drawing/2014/main" id="{7DCA00AA-B3CB-4969-8919-E8119DDD02F8}"/>
                </a:ext>
              </a:extLst>
            </p:cNvPr>
            <p:cNvSpPr/>
            <p:nvPr/>
          </p:nvSpPr>
          <p:spPr>
            <a:xfrm>
              <a:off x="5737475" y="4179080"/>
              <a:ext cx="2000017" cy="828435"/>
            </a:xfrm>
            <a:custGeom>
              <a:avLst/>
              <a:gdLst/>
              <a:ahLst/>
              <a:cxnLst/>
              <a:rect l="l" t="t" r="r" b="b"/>
              <a:pathLst>
                <a:path w="2000017" h="828435">
                  <a:moveTo>
                    <a:pt x="99794" y="0"/>
                  </a:moveTo>
                  <a:lnTo>
                    <a:pt x="2000017" y="0"/>
                  </a:lnTo>
                  <a:lnTo>
                    <a:pt x="2000017" y="828435"/>
                  </a:lnTo>
                  <a:lnTo>
                    <a:pt x="99794" y="828435"/>
                  </a:lnTo>
                  <a:lnTo>
                    <a:pt x="99794" y="494737"/>
                  </a:lnTo>
                  <a:lnTo>
                    <a:pt x="0" y="414218"/>
                  </a:lnTo>
                  <a:lnTo>
                    <a:pt x="99794" y="333698"/>
                  </a:lnTo>
                  <a:close/>
                </a:path>
              </a:pathLst>
            </a:custGeom>
            <a:grpFill/>
            <a:ln w="381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132" b="1" i="0" u="none" strike="noStrike" kern="0" cap="none" spc="0" normalizeH="0" baseline="0" noProof="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endParaRPr>
            </a:p>
          </p:txBody>
        </p:sp>
        <p:sp>
          <p:nvSpPr>
            <p:cNvPr id="83" name="Rectangle 34">
              <a:extLst>
                <a:ext uri="{FF2B5EF4-FFF2-40B4-BE49-F238E27FC236}">
                  <a16:creationId xmlns:a16="http://schemas.microsoft.com/office/drawing/2014/main" id="{4343DDCE-739C-4231-BFB3-D247C6BC4504}"/>
                </a:ext>
              </a:extLst>
            </p:cNvPr>
            <p:cNvSpPr/>
            <p:nvPr/>
          </p:nvSpPr>
          <p:spPr>
            <a:xfrm>
              <a:off x="5731121" y="4214902"/>
              <a:ext cx="2157071" cy="686625"/>
            </a:xfrm>
            <a:prstGeom prst="rect">
              <a:avLst/>
            </a:prstGeom>
            <a:noFill/>
            <a:ln w="3175" cap="flat" cmpd="sng" algn="ctr">
              <a:noFill/>
              <a:prstDash val="solid"/>
            </a:ln>
            <a:effectLst/>
          </p:spPr>
          <p:txBody>
            <a:bodyPr rot="0" spcFirstLastPara="0" vertOverflow="overflow" horzOverflow="overflow" vert="horz" wrap="square" lIns="121871" tIns="60936" rIns="121871" bIns="60936" numCol="1" spcCol="0" rtlCol="0" fromWordArt="0" anchor="ctr" anchorCtr="0" forceAA="0" compatLnSpc="1">
              <a:prstTxWarp prst="textNoShape">
                <a:avLst/>
              </a:prstTxWarp>
              <a:noAutofit/>
            </a:bodyPr>
            <a:lstStyle/>
            <a:p>
              <a:pPr marL="0" marR="0" lvl="0" indent="0" algn="ctr" defTabSz="1218687"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マイクロ</a:t>
              </a:r>
              <a:r>
                <a:rPr kumimoji="0" lang="en-US" altLang="ja-JP"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VM</a:t>
              </a:r>
              <a:endParaRPr kumimoji="0" lang="ja-JP" altLang="en-US"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endParaRPr>
            </a:p>
            <a:p>
              <a:pPr marL="0" marR="0" lvl="0" indent="0" algn="ctr" defTabSz="1218687"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からは最小</a:t>
              </a:r>
              <a:endParaRPr kumimoji="0" lang="en-US" altLang="ja-JP"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endParaRPr>
            </a:p>
            <a:p>
              <a:pPr marL="0" marR="0" lvl="0" indent="0" algn="ctr" defTabSz="1218687"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権限アクセス</a:t>
              </a:r>
            </a:p>
          </p:txBody>
        </p:sp>
      </p:grpSp>
      <p:sp>
        <p:nvSpPr>
          <p:cNvPr id="84" name="テキスト ボックス 83">
            <a:extLst>
              <a:ext uri="{FF2B5EF4-FFF2-40B4-BE49-F238E27FC236}">
                <a16:creationId xmlns:a16="http://schemas.microsoft.com/office/drawing/2014/main" id="{B4D855C5-62FE-4C56-AADC-BF2D26617628}"/>
              </a:ext>
            </a:extLst>
          </p:cNvPr>
          <p:cNvSpPr txBox="1"/>
          <p:nvPr/>
        </p:nvSpPr>
        <p:spPr>
          <a:xfrm>
            <a:off x="2851790" y="3001510"/>
            <a:ext cx="914400" cy="203093"/>
          </a:xfrm>
          <a:prstGeom prst="rect">
            <a:avLst/>
          </a:prstGeom>
          <a:noFill/>
        </p:spPr>
        <p:txBody>
          <a:bodyPr wrap="non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200" b="0" i="0" u="none" strike="noStrike" kern="1200" cap="none" spc="0" normalizeH="0" baseline="0" noProof="0" dirty="0" err="1">
                <a:ln>
                  <a:noFill/>
                </a:ln>
                <a:effectLst/>
                <a:uLnTx/>
                <a:uFillTx/>
                <a:latin typeface="HP Simplified Jpan Light" panose="020B0300000000000000" pitchFamily="50" charset="-128"/>
                <a:ea typeface="HP Simplified Jpan Light" panose="020B0300000000000000" pitchFamily="50" charset="-128"/>
              </a:rPr>
              <a:t>Microvisor</a:t>
            </a:r>
            <a:endParaRPr kumimoji="1" lang="ja-JP" altLang="en-US" sz="1200" b="0" i="0" u="none" strike="noStrike" kern="1200" cap="none" spc="0" normalizeH="0" baseline="0" noProof="0" dirty="0" err="1">
              <a:ln>
                <a:noFill/>
              </a:ln>
              <a:effectLst/>
              <a:uLnTx/>
              <a:uFillTx/>
              <a:latin typeface="HP Simplified Jpan Light" panose="020B0300000000000000" pitchFamily="50" charset="-128"/>
              <a:ea typeface="HP Simplified Jpan Light" panose="020B0300000000000000" pitchFamily="50" charset="-128"/>
            </a:endParaRPr>
          </a:p>
        </p:txBody>
      </p:sp>
      <p:grpSp>
        <p:nvGrpSpPr>
          <p:cNvPr id="85" name="Group 14">
            <a:extLst>
              <a:ext uri="{FF2B5EF4-FFF2-40B4-BE49-F238E27FC236}">
                <a16:creationId xmlns:a16="http://schemas.microsoft.com/office/drawing/2014/main" id="{3A3C2F34-39A0-4E85-8ABA-6F350A0DDAD7}"/>
              </a:ext>
            </a:extLst>
          </p:cNvPr>
          <p:cNvGrpSpPr/>
          <p:nvPr/>
        </p:nvGrpSpPr>
        <p:grpSpPr>
          <a:xfrm>
            <a:off x="2616589" y="3925212"/>
            <a:ext cx="1174387" cy="412220"/>
            <a:chOff x="1232503" y="4176988"/>
            <a:chExt cx="2096189" cy="828435"/>
          </a:xfrm>
          <a:solidFill>
            <a:srgbClr val="FF0000"/>
          </a:solidFill>
        </p:grpSpPr>
        <p:sp>
          <p:nvSpPr>
            <p:cNvPr id="86" name="Rectangle 58">
              <a:extLst>
                <a:ext uri="{FF2B5EF4-FFF2-40B4-BE49-F238E27FC236}">
                  <a16:creationId xmlns:a16="http://schemas.microsoft.com/office/drawing/2014/main" id="{33C003BB-3943-4810-83B3-D646B91428D8}"/>
                </a:ext>
              </a:extLst>
            </p:cNvPr>
            <p:cNvSpPr/>
            <p:nvPr/>
          </p:nvSpPr>
          <p:spPr>
            <a:xfrm flipH="1">
              <a:off x="1328675" y="4176988"/>
              <a:ext cx="2000017" cy="828435"/>
            </a:xfrm>
            <a:custGeom>
              <a:avLst/>
              <a:gdLst/>
              <a:ahLst/>
              <a:cxnLst/>
              <a:rect l="l" t="t" r="r" b="b"/>
              <a:pathLst>
                <a:path w="2000017" h="828435">
                  <a:moveTo>
                    <a:pt x="99794" y="0"/>
                  </a:moveTo>
                  <a:lnTo>
                    <a:pt x="2000017" y="0"/>
                  </a:lnTo>
                  <a:lnTo>
                    <a:pt x="2000017" y="828435"/>
                  </a:lnTo>
                  <a:lnTo>
                    <a:pt x="99794" y="828435"/>
                  </a:lnTo>
                  <a:lnTo>
                    <a:pt x="99794" y="494737"/>
                  </a:lnTo>
                  <a:lnTo>
                    <a:pt x="0" y="414218"/>
                  </a:lnTo>
                  <a:lnTo>
                    <a:pt x="99794" y="333698"/>
                  </a:lnTo>
                  <a:close/>
                </a:path>
              </a:pathLst>
            </a:custGeom>
            <a:grpFill/>
            <a:ln w="381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endParaRPr>
            </a:p>
          </p:txBody>
        </p:sp>
        <p:sp>
          <p:nvSpPr>
            <p:cNvPr id="87" name="Rectangle 16">
              <a:extLst>
                <a:ext uri="{FF2B5EF4-FFF2-40B4-BE49-F238E27FC236}">
                  <a16:creationId xmlns:a16="http://schemas.microsoft.com/office/drawing/2014/main" id="{C0D56635-A9EC-4C00-87E0-D84C40FE927F}"/>
                </a:ext>
              </a:extLst>
            </p:cNvPr>
            <p:cNvSpPr/>
            <p:nvPr/>
          </p:nvSpPr>
          <p:spPr>
            <a:xfrm>
              <a:off x="1232503" y="4247892"/>
              <a:ext cx="2078647" cy="686627"/>
            </a:xfrm>
            <a:prstGeom prst="rect">
              <a:avLst/>
            </a:prstGeom>
            <a:noFill/>
            <a:ln w="3175" cap="flat" cmpd="sng" algn="ctr">
              <a:noFill/>
              <a:prstDash val="solid"/>
            </a:ln>
            <a:effectLst/>
          </p:spPr>
          <p:txBody>
            <a:bodyPr rot="0" spcFirstLastPara="0" vertOverflow="overflow" horzOverflow="overflow" vert="horz" wrap="square" lIns="121871" tIns="60936" rIns="121871" bIns="60936" numCol="1" spcCol="0" rtlCol="0" fromWordArt="0" anchor="ctr" anchorCtr="0" forceAA="0" compatLnSpc="1">
              <a:prstTxWarp prst="textNoShape">
                <a:avLst/>
              </a:prstTxWarp>
              <a:noAutofit/>
            </a:bodyPr>
            <a:lstStyle/>
            <a:p>
              <a:pPr marL="0" marR="0" lvl="0" indent="0" algn="ctr" defTabSz="1218687"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攻撃側の</a:t>
              </a:r>
            </a:p>
            <a:p>
              <a:pPr marL="0" marR="0" lvl="0" indent="0" algn="ctr" defTabSz="1218687"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意図通り実行</a:t>
              </a:r>
            </a:p>
          </p:txBody>
        </p:sp>
      </p:grpSp>
      <p:sp>
        <p:nvSpPr>
          <p:cNvPr id="88" name="Right Arrow 24">
            <a:extLst>
              <a:ext uri="{FF2B5EF4-FFF2-40B4-BE49-F238E27FC236}">
                <a16:creationId xmlns:a16="http://schemas.microsoft.com/office/drawing/2014/main" id="{07311716-2082-4A25-B526-E4B144E4CE6C}"/>
              </a:ext>
            </a:extLst>
          </p:cNvPr>
          <p:cNvSpPr/>
          <p:nvPr/>
        </p:nvSpPr>
        <p:spPr>
          <a:xfrm rot="13483139" flipH="1">
            <a:off x="3451961" y="3136040"/>
            <a:ext cx="653793" cy="362826"/>
          </a:xfrm>
          <a:prstGeom prst="rightArrow">
            <a:avLst/>
          </a:prstGeom>
          <a:solidFill>
            <a:schemeClr val="accent1"/>
          </a:solidFill>
          <a:ln w="9525" cap="flat" cmpd="sng" algn="ctr">
            <a:noFill/>
            <a:prstDash val="solid"/>
          </a:ln>
          <a:effectLst/>
          <a:scene3d>
            <a:camera prst="orthographicFront">
              <a:rot lat="2190000" lon="17928000" rev="20394000"/>
            </a:camera>
            <a:lightRig rig="threePt" dir="t">
              <a:rot lat="0" lon="0" rev="0"/>
            </a:lightRig>
          </a:scene3d>
          <a:sp3d prstMaterial="matte">
            <a:contourClr>
              <a:srgbClr val="ED8000">
                <a:shade val="70000"/>
                <a:satMod val="105000"/>
              </a:srgbClr>
            </a:contourClr>
          </a:sp3d>
        </p:spPr>
        <p:txBody>
          <a:bodyPr rtlCol="0" anchor="ctr"/>
          <a:lstStyle/>
          <a:p>
            <a:pPr marL="0" marR="0" lvl="0" indent="0" algn="ctr" defTabSz="1218687"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effectLst/>
              <a:uLnTx/>
              <a:uFillTx/>
              <a:latin typeface="HP Simplified Jpan Light" panose="020B0300000000000000" pitchFamily="50" charset="-128"/>
              <a:ea typeface="HP Simplified Jpan Light" panose="020B0300000000000000" pitchFamily="50" charset="-128"/>
            </a:endParaRPr>
          </a:p>
        </p:txBody>
      </p:sp>
      <p:grpSp>
        <p:nvGrpSpPr>
          <p:cNvPr id="89" name="Group 32">
            <a:extLst>
              <a:ext uri="{FF2B5EF4-FFF2-40B4-BE49-F238E27FC236}">
                <a16:creationId xmlns:a16="http://schemas.microsoft.com/office/drawing/2014/main" id="{E8A7CFA0-5BEA-4691-AC61-27B7A3406A7B}"/>
              </a:ext>
            </a:extLst>
          </p:cNvPr>
          <p:cNvGrpSpPr/>
          <p:nvPr/>
        </p:nvGrpSpPr>
        <p:grpSpPr>
          <a:xfrm>
            <a:off x="3938673" y="2849729"/>
            <a:ext cx="1226581" cy="405847"/>
            <a:chOff x="5731121" y="4179080"/>
            <a:chExt cx="2157071" cy="828435"/>
          </a:xfrm>
        </p:grpSpPr>
        <p:sp>
          <p:nvSpPr>
            <p:cNvPr id="90" name="Rectangle 58">
              <a:extLst>
                <a:ext uri="{FF2B5EF4-FFF2-40B4-BE49-F238E27FC236}">
                  <a16:creationId xmlns:a16="http://schemas.microsoft.com/office/drawing/2014/main" id="{A4020D50-E2BD-4F30-BF26-C7AD9169341D}"/>
                </a:ext>
              </a:extLst>
            </p:cNvPr>
            <p:cNvSpPr/>
            <p:nvPr/>
          </p:nvSpPr>
          <p:spPr>
            <a:xfrm>
              <a:off x="5737475" y="4179080"/>
              <a:ext cx="2000017" cy="828435"/>
            </a:xfrm>
            <a:custGeom>
              <a:avLst/>
              <a:gdLst/>
              <a:ahLst/>
              <a:cxnLst/>
              <a:rect l="l" t="t" r="r" b="b"/>
              <a:pathLst>
                <a:path w="2000017" h="828435">
                  <a:moveTo>
                    <a:pt x="99794" y="0"/>
                  </a:moveTo>
                  <a:lnTo>
                    <a:pt x="2000017" y="0"/>
                  </a:lnTo>
                  <a:lnTo>
                    <a:pt x="2000017" y="828435"/>
                  </a:lnTo>
                  <a:lnTo>
                    <a:pt x="99794" y="828435"/>
                  </a:lnTo>
                  <a:lnTo>
                    <a:pt x="99794" y="494737"/>
                  </a:lnTo>
                  <a:lnTo>
                    <a:pt x="0" y="414218"/>
                  </a:lnTo>
                  <a:lnTo>
                    <a:pt x="99794" y="333698"/>
                  </a:lnTo>
                  <a:close/>
                </a:path>
              </a:pathLst>
            </a:custGeom>
            <a:solidFill>
              <a:schemeClr val="accent1"/>
            </a:solidFill>
            <a:ln w="381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132" b="1" i="0" u="none" strike="noStrike" kern="0" cap="none" spc="0" normalizeH="0" baseline="0" noProof="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endParaRPr>
            </a:p>
          </p:txBody>
        </p:sp>
        <p:sp>
          <p:nvSpPr>
            <p:cNvPr id="91" name="Rectangle 34">
              <a:extLst>
                <a:ext uri="{FF2B5EF4-FFF2-40B4-BE49-F238E27FC236}">
                  <a16:creationId xmlns:a16="http://schemas.microsoft.com/office/drawing/2014/main" id="{48C249CA-B843-4C43-A7EB-A1CB56160391}"/>
                </a:ext>
              </a:extLst>
            </p:cNvPr>
            <p:cNvSpPr/>
            <p:nvPr/>
          </p:nvSpPr>
          <p:spPr>
            <a:xfrm>
              <a:off x="5731121" y="4214902"/>
              <a:ext cx="2157071" cy="686625"/>
            </a:xfrm>
            <a:prstGeom prst="rect">
              <a:avLst/>
            </a:prstGeom>
            <a:noFill/>
            <a:ln w="3175" cap="flat" cmpd="sng" algn="ctr">
              <a:noFill/>
              <a:prstDash val="solid"/>
            </a:ln>
            <a:effectLst/>
          </p:spPr>
          <p:txBody>
            <a:bodyPr rot="0" spcFirstLastPara="0" vertOverflow="overflow" horzOverflow="overflow" vert="horz" wrap="square" lIns="121871" tIns="60936" rIns="121871" bIns="60936" numCol="1" spcCol="0" rtlCol="0" fromWordArt="0" anchor="ctr" anchorCtr="0" forceAA="0" compatLnSpc="1">
              <a:prstTxWarp prst="textNoShape">
                <a:avLst/>
              </a:prstTxWarp>
              <a:noAutofit/>
            </a:bodyPr>
            <a:lstStyle/>
            <a:p>
              <a:pPr marL="0" marR="0" lvl="0" indent="0" algn="ctr" defTabSz="1218687"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マイクロ</a:t>
              </a:r>
              <a:r>
                <a:rPr kumimoji="0" lang="en-US" altLang="ja-JP"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VM</a:t>
              </a:r>
            </a:p>
            <a:p>
              <a:pPr marL="0" marR="0" lvl="0" indent="0" algn="ctr" defTabSz="1218687"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chemeClr val="bg1"/>
                  </a:solidFill>
                  <a:effectLst/>
                  <a:uLnTx/>
                  <a:uFillTx/>
                  <a:latin typeface="HP Simplified Jpan Light" panose="020B0300000000000000" pitchFamily="50" charset="-128"/>
                  <a:ea typeface="HP Simplified Jpan Light" panose="020B0300000000000000" pitchFamily="50" charset="-128"/>
                  <a:cs typeface="Gotham Bold" pitchFamily="50" charset="0"/>
                </a:rPr>
                <a:t>内検査</a:t>
              </a:r>
            </a:p>
          </p:txBody>
        </p:sp>
      </p:grpSp>
      <p:sp>
        <p:nvSpPr>
          <p:cNvPr id="100" name="Rectangle 81">
            <a:extLst>
              <a:ext uri="{FF2B5EF4-FFF2-40B4-BE49-F238E27FC236}">
                <a16:creationId xmlns:a16="http://schemas.microsoft.com/office/drawing/2014/main" id="{628ABCD0-EB7A-4D0D-ADB4-24AB39B60AC2}"/>
              </a:ext>
            </a:extLst>
          </p:cNvPr>
          <p:cNvSpPr/>
          <p:nvPr/>
        </p:nvSpPr>
        <p:spPr>
          <a:xfrm>
            <a:off x="4752822" y="2055787"/>
            <a:ext cx="1226581" cy="276999"/>
          </a:xfrm>
          <a:prstGeom prst="rect">
            <a:avLst/>
          </a:prstGeom>
        </p:spPr>
        <p:txBody>
          <a:bodyPr wrap="square">
            <a:spAutoFit/>
          </a:bodyPr>
          <a:lstStyle/>
          <a:p>
            <a:pPr marL="0" marR="0" lvl="0" indent="0" algn="l" defTabSz="914038"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rPr>
              <a:t>OS</a:t>
            </a:r>
            <a:r>
              <a:rPr kumimoji="0" lang="ja-JP" altLang="en-US"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rPr>
              <a:t>カーネル</a:t>
            </a:r>
            <a:endParaRPr kumimoji="0" lang="en-US" sz="12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grpSp>
        <p:nvGrpSpPr>
          <p:cNvPr id="101" name="Group 71">
            <a:extLst>
              <a:ext uri="{FF2B5EF4-FFF2-40B4-BE49-F238E27FC236}">
                <a16:creationId xmlns:a16="http://schemas.microsoft.com/office/drawing/2014/main" id="{7D4689DE-8056-4B04-AA73-B371B363FDED}"/>
              </a:ext>
            </a:extLst>
          </p:cNvPr>
          <p:cNvGrpSpPr/>
          <p:nvPr/>
        </p:nvGrpSpPr>
        <p:grpSpPr>
          <a:xfrm>
            <a:off x="3974827" y="1913541"/>
            <a:ext cx="423648" cy="423648"/>
            <a:chOff x="9306498" y="6422438"/>
            <a:chExt cx="423819" cy="423819"/>
          </a:xfrm>
        </p:grpSpPr>
        <p:sp>
          <p:nvSpPr>
            <p:cNvPr id="102" name="Oval 72">
              <a:extLst>
                <a:ext uri="{FF2B5EF4-FFF2-40B4-BE49-F238E27FC236}">
                  <a16:creationId xmlns:a16="http://schemas.microsoft.com/office/drawing/2014/main" id="{3E5DD254-F38F-4CE1-B8E8-32D4681F43EE}"/>
                </a:ext>
              </a:extLst>
            </p:cNvPr>
            <p:cNvSpPr/>
            <p:nvPr/>
          </p:nvSpPr>
          <p:spPr>
            <a:xfrm>
              <a:off x="9306498" y="6422438"/>
              <a:ext cx="423819" cy="423819"/>
            </a:xfrm>
            <a:prstGeom prst="ellipse">
              <a:avLst/>
            </a:prstGeom>
            <a:solidFill>
              <a:sysClr val="window" lastClr="FFFFFF"/>
            </a:solidFill>
            <a:ln w="19050" cap="flat" cmpd="sng" algn="ctr">
              <a:solidFill>
                <a:srgbClr val="0096D6">
                  <a:lumMod val="50000"/>
                </a:srgbClr>
              </a:solidFill>
              <a:prstDash val="solid"/>
              <a:miter lim="800000"/>
            </a:ln>
            <a:effectLst>
              <a:outerShdw blurRad="88900" dist="38100" dir="5400000" algn="t" rotWithShape="0">
                <a:prstClr val="black">
                  <a:alpha val="40000"/>
                </a:prstClr>
              </a:outerShdw>
            </a:effectLst>
          </p:spPr>
          <p:txBody>
            <a:bodyPr rtlCol="0" anchor="ctr"/>
            <a:lstStyle/>
            <a:p>
              <a:pPr marL="0" marR="0" lvl="0" indent="0" algn="ctr" defTabSz="914038" rtl="0" eaLnBrk="1" fontAlgn="auto" latinLnBrk="0" hangingPunct="1">
                <a:lnSpc>
                  <a:spcPct val="90000"/>
                </a:lnSpc>
                <a:spcBef>
                  <a:spcPts val="0"/>
                </a:spcBef>
                <a:spcAft>
                  <a:spcPts val="0"/>
                </a:spcAft>
                <a:buClrTx/>
                <a:buSzTx/>
                <a:buFontTx/>
                <a:buNone/>
                <a:tabLst/>
                <a:defRPr/>
              </a:pPr>
              <a:endParaRPr kumimoji="0" lang="en-GB" sz="1799"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pic>
          <p:nvPicPr>
            <p:cNvPr id="103" name="Picture 73">
              <a:extLst>
                <a:ext uri="{FF2B5EF4-FFF2-40B4-BE49-F238E27FC236}">
                  <a16:creationId xmlns:a16="http://schemas.microsoft.com/office/drawing/2014/main" id="{C84EA79F-0F8B-4BEE-ACAF-82D0E5B9A95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6008" y="6472164"/>
              <a:ext cx="365555" cy="317511"/>
            </a:xfrm>
            <a:prstGeom prst="rect">
              <a:avLst/>
            </a:prstGeom>
          </p:spPr>
        </p:pic>
      </p:grpSp>
      <p:grpSp>
        <p:nvGrpSpPr>
          <p:cNvPr id="104" name="Group 74">
            <a:extLst>
              <a:ext uri="{FF2B5EF4-FFF2-40B4-BE49-F238E27FC236}">
                <a16:creationId xmlns:a16="http://schemas.microsoft.com/office/drawing/2014/main" id="{843AB053-B7C6-4EC3-AC8B-A213AC3BB7DB}"/>
              </a:ext>
            </a:extLst>
          </p:cNvPr>
          <p:cNvGrpSpPr/>
          <p:nvPr/>
        </p:nvGrpSpPr>
        <p:grpSpPr>
          <a:xfrm>
            <a:off x="3145567" y="1932708"/>
            <a:ext cx="1229293" cy="526840"/>
            <a:chOff x="11004707" y="4228800"/>
            <a:chExt cx="1229788" cy="527052"/>
          </a:xfrm>
        </p:grpSpPr>
        <p:grpSp>
          <p:nvGrpSpPr>
            <p:cNvPr id="105" name="Group 75">
              <a:extLst>
                <a:ext uri="{FF2B5EF4-FFF2-40B4-BE49-F238E27FC236}">
                  <a16:creationId xmlns:a16="http://schemas.microsoft.com/office/drawing/2014/main" id="{11089417-05D0-4553-983B-B8084ADAA476}"/>
                </a:ext>
              </a:extLst>
            </p:cNvPr>
            <p:cNvGrpSpPr/>
            <p:nvPr/>
          </p:nvGrpSpPr>
          <p:grpSpPr>
            <a:xfrm>
              <a:off x="11004707" y="4535003"/>
              <a:ext cx="709047" cy="220849"/>
              <a:chOff x="11025756" y="4587672"/>
              <a:chExt cx="863997" cy="369315"/>
            </a:xfrm>
          </p:grpSpPr>
          <p:cxnSp>
            <p:nvCxnSpPr>
              <p:cNvPr id="107" name="Straight Connector 77">
                <a:extLst>
                  <a:ext uri="{FF2B5EF4-FFF2-40B4-BE49-F238E27FC236}">
                    <a16:creationId xmlns:a16="http://schemas.microsoft.com/office/drawing/2014/main" id="{4641480A-DE52-4B2A-82F2-C27D1588BE78}"/>
                  </a:ext>
                </a:extLst>
              </p:cNvPr>
              <p:cNvCxnSpPr>
                <a:cxnSpLocks/>
              </p:cNvCxnSpPr>
              <p:nvPr/>
            </p:nvCxnSpPr>
            <p:spPr>
              <a:xfrm flipH="1">
                <a:off x="11025756" y="4587798"/>
                <a:ext cx="334487" cy="369189"/>
              </a:xfrm>
              <a:prstGeom prst="line">
                <a:avLst/>
              </a:prstGeom>
              <a:noFill/>
              <a:ln w="9525" cap="flat" cmpd="sng" algn="ctr">
                <a:solidFill>
                  <a:sysClr val="window" lastClr="FFFFFF">
                    <a:lumMod val="50000"/>
                  </a:sysClr>
                </a:solidFill>
                <a:prstDash val="solid"/>
              </a:ln>
              <a:effectLst/>
            </p:spPr>
          </p:cxnSp>
          <p:cxnSp>
            <p:nvCxnSpPr>
              <p:cNvPr id="108" name="Straight Connector 78">
                <a:extLst>
                  <a:ext uri="{FF2B5EF4-FFF2-40B4-BE49-F238E27FC236}">
                    <a16:creationId xmlns:a16="http://schemas.microsoft.com/office/drawing/2014/main" id="{1235560C-4FFA-4217-B9B3-9118F51155A3}"/>
                  </a:ext>
                </a:extLst>
              </p:cNvPr>
              <p:cNvCxnSpPr>
                <a:cxnSpLocks/>
              </p:cNvCxnSpPr>
              <p:nvPr/>
            </p:nvCxnSpPr>
            <p:spPr>
              <a:xfrm flipH="1">
                <a:off x="11353943" y="4587672"/>
                <a:ext cx="535810" cy="1"/>
              </a:xfrm>
              <a:prstGeom prst="line">
                <a:avLst/>
              </a:prstGeom>
              <a:noFill/>
              <a:ln w="9525" cap="flat" cmpd="sng" algn="ctr">
                <a:solidFill>
                  <a:sysClr val="window" lastClr="FFFFFF">
                    <a:lumMod val="50000"/>
                  </a:sysClr>
                </a:solidFill>
                <a:prstDash val="solid"/>
              </a:ln>
              <a:effectLst/>
            </p:spPr>
          </p:cxnSp>
        </p:grpSp>
        <p:sp>
          <p:nvSpPr>
            <p:cNvPr id="106" name="Rectangle 76">
              <a:extLst>
                <a:ext uri="{FF2B5EF4-FFF2-40B4-BE49-F238E27FC236}">
                  <a16:creationId xmlns:a16="http://schemas.microsoft.com/office/drawing/2014/main" id="{177C78A0-4FEE-49D3-9516-F0142573F8AC}"/>
                </a:ext>
              </a:extLst>
            </p:cNvPr>
            <p:cNvSpPr/>
            <p:nvPr/>
          </p:nvSpPr>
          <p:spPr>
            <a:xfrm>
              <a:off x="11260205" y="4228800"/>
              <a:ext cx="974290" cy="312073"/>
            </a:xfrm>
            <a:prstGeom prst="rect">
              <a:avLst/>
            </a:prstGeom>
          </p:spPr>
          <p:txBody>
            <a:bodyPr wrap="square">
              <a:spAutoFit/>
            </a:bodyPr>
            <a:lstStyle/>
            <a:p>
              <a:pPr marL="0" marR="0" lvl="0" indent="0" algn="l" defTabSz="914038" rtl="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rPr>
                <a:t>DOC</a:t>
              </a:r>
              <a:endParaRPr kumimoji="0" lang="en-US" sz="1400" b="0" i="0" u="none" strike="noStrike" kern="0" cap="none" spc="0" normalizeH="0" baseline="0" noProof="0" dirty="0">
                <a:ln>
                  <a:noFill/>
                </a:ln>
                <a:effectLst/>
                <a:uLnTx/>
                <a:uFillTx/>
                <a:latin typeface="HP Simplified Jpan Light" panose="020B0300000000000000" pitchFamily="50" charset="-128"/>
                <a:ea typeface="HP Simplified Jpan Light" panose="020B0300000000000000" pitchFamily="50" charset="-128"/>
              </a:endParaRPr>
            </a:p>
          </p:txBody>
        </p:sp>
      </p:grpSp>
      <p:sp>
        <p:nvSpPr>
          <p:cNvPr id="109" name="Rectangle 10">
            <a:extLst>
              <a:ext uri="{FF2B5EF4-FFF2-40B4-BE49-F238E27FC236}">
                <a16:creationId xmlns:a16="http://schemas.microsoft.com/office/drawing/2014/main" id="{629EB74B-27DE-4EFC-85F9-2829E90E6008}"/>
              </a:ext>
            </a:extLst>
          </p:cNvPr>
          <p:cNvSpPr/>
          <p:nvPr/>
        </p:nvSpPr>
        <p:spPr>
          <a:xfrm>
            <a:off x="6284280" y="1719768"/>
            <a:ext cx="5558350" cy="868625"/>
          </a:xfrm>
          <a:prstGeom prst="rect">
            <a:avLst/>
          </a:prstGeom>
          <a:solidFill>
            <a:schemeClr val="bg1">
              <a:lumMod val="50000"/>
            </a:schemeClr>
          </a:solidFill>
        </p:spPr>
        <p:txBody>
          <a:bodyPr wrap="square" lIns="91403" anchor="ctr">
            <a:noAutofit/>
          </a:bodyPr>
          <a:lstStyle/>
          <a:p>
            <a:pPr marL="0" marR="0" lvl="0" indent="0" algn="l" defTabSz="914038" rtl="0" eaLnBrk="1" fontAlgn="auto" latinLnBrk="0" hangingPunct="1">
              <a:lnSpc>
                <a:spcPct val="100000"/>
              </a:lnSpc>
              <a:spcBef>
                <a:spcPts val="0"/>
              </a:spcBef>
              <a:spcAft>
                <a:spcPts val="0"/>
              </a:spcAft>
              <a:buClrTx/>
              <a:buSzTx/>
              <a:buFontTx/>
              <a:buNone/>
              <a:tabLst/>
              <a:defRPr/>
            </a:pPr>
            <a:r>
              <a:rPr kumimoji="0" lang="ja-JP" altLang="en-US" sz="1799" b="0" i="0" u="none" strike="noStrike" kern="0" cap="none" spc="0" normalizeH="0" baseline="0" noProof="0" dirty="0">
                <a:ln>
                  <a:noFill/>
                </a:ln>
                <a:solidFill>
                  <a:prstClr val="white"/>
                </a:solidFill>
                <a:effectLst/>
                <a:uLnTx/>
                <a:uFillTx/>
                <a:latin typeface="HP Simplified Jpan Light" panose="020B0300000000000000" pitchFamily="50" charset="-128"/>
                <a:ea typeface="HP Simplified Jpan Light" panose="020B0300000000000000" pitchFamily="50" charset="-128"/>
              </a:rPr>
              <a:t>信頼できるファイルとリンクは通常通り実行</a:t>
            </a:r>
          </a:p>
        </p:txBody>
      </p:sp>
      <p:sp>
        <p:nvSpPr>
          <p:cNvPr id="2" name="テキスト ボックス 1">
            <a:extLst>
              <a:ext uri="{FF2B5EF4-FFF2-40B4-BE49-F238E27FC236}">
                <a16:creationId xmlns:a16="http://schemas.microsoft.com/office/drawing/2014/main" id="{05ACAB16-D51E-4250-8357-60A5F8E1B1AA}"/>
              </a:ext>
            </a:extLst>
          </p:cNvPr>
          <p:cNvSpPr txBox="1"/>
          <p:nvPr/>
        </p:nvSpPr>
        <p:spPr>
          <a:xfrm>
            <a:off x="398182" y="1001563"/>
            <a:ext cx="11283072" cy="603020"/>
          </a:xfrm>
          <a:prstGeom prst="rect">
            <a:avLst/>
          </a:prstGeom>
          <a:noFill/>
        </p:spPr>
        <p:txBody>
          <a:bodyPr wrap="square" lIns="0" tIns="0" rIns="0" bIns="0" rtlCol="0">
            <a:noAutofit/>
          </a:bodyPr>
          <a:lstStyle/>
          <a:p>
            <a:pPr algn="ctr">
              <a:lnSpc>
                <a:spcPct val="90000"/>
              </a:lnSpc>
            </a:pPr>
            <a:r>
              <a:rPr lang="en-US" altLang="ja-JP" sz="2400" b="1" dirty="0">
                <a:solidFill>
                  <a:srgbClr val="0096D6"/>
                </a:solidFill>
                <a:latin typeface="HP Simplified Jpan Light" panose="020B0300000000000000" pitchFamily="50" charset="-128"/>
                <a:ea typeface="HP Simplified Jpan Light" panose="020B0300000000000000" pitchFamily="50" charset="-128"/>
              </a:rPr>
              <a:t>PC</a:t>
            </a:r>
            <a:r>
              <a:rPr lang="ja-JP" altLang="en-US" sz="2400" b="1" dirty="0">
                <a:solidFill>
                  <a:srgbClr val="0096D6"/>
                </a:solidFill>
                <a:latin typeface="HP Simplified Jpan Light" panose="020B0300000000000000" pitchFamily="50" charset="-128"/>
                <a:ea typeface="HP Simplified Jpan Light" panose="020B0300000000000000" pitchFamily="50" charset="-128"/>
              </a:rPr>
              <a:t>本体から隔離された仮想マシン上で動作させることで脅威の侵入を防ぎます</a:t>
            </a:r>
            <a:endParaRPr lang="en-GB" sz="2400" b="1" dirty="0" err="1">
              <a:solidFill>
                <a:srgbClr val="0096D6"/>
              </a:solidFill>
              <a:latin typeface="HP Simplified Jpan Light" panose="020B0300000000000000" pitchFamily="50" charset="-128"/>
              <a:ea typeface="HP Simplified Jpan Light" panose="020B0300000000000000" pitchFamily="50" charset="-128"/>
            </a:endParaRPr>
          </a:p>
        </p:txBody>
      </p:sp>
    </p:spTree>
    <p:extLst>
      <p:ext uri="{BB962C8B-B14F-4D97-AF65-F5344CB8AC3E}">
        <p14:creationId xmlns:p14="http://schemas.microsoft.com/office/powerpoint/2010/main" val="388286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6AA26DF5-83E5-4220-9B71-5740B102F2C4}"/>
              </a:ext>
            </a:extLst>
          </p:cNvPr>
          <p:cNvSpPr>
            <a:spLocks noGrp="1"/>
          </p:cNvSpPr>
          <p:nvPr>
            <p:ph type="ftr" sz="quarter" idx="3"/>
          </p:nvPr>
        </p:nvSpPr>
        <p:spPr>
          <a:xfrm>
            <a:off x="627898" y="6316538"/>
            <a:ext cx="8282586" cy="136525"/>
          </a:xfrm>
        </p:spPr>
        <p:txBody>
          <a:bodyPr/>
          <a:lstStyle/>
          <a:p>
            <a:pPr defTabSz="1217342"/>
            <a:r>
              <a:rPr lang="en-US" kern="0">
                <a:solidFill>
                  <a:prstClr val="white"/>
                </a:solidFill>
              </a:rPr>
              <a:t>© 2019 HP Development Company, LP.</a:t>
            </a:r>
          </a:p>
        </p:txBody>
      </p:sp>
      <p:sp>
        <p:nvSpPr>
          <p:cNvPr id="6" name="タイトル 1">
            <a:extLst>
              <a:ext uri="{FF2B5EF4-FFF2-40B4-BE49-F238E27FC236}">
                <a16:creationId xmlns:a16="http://schemas.microsoft.com/office/drawing/2014/main" id="{F7592A62-41AC-48D9-A6D2-5BD005EA1FCC}"/>
              </a:ext>
            </a:extLst>
          </p:cNvPr>
          <p:cNvSpPr txBox="1">
            <a:spLocks/>
          </p:cNvSpPr>
          <p:nvPr/>
        </p:nvSpPr>
        <p:spPr>
          <a:xfrm>
            <a:off x="724619" y="254576"/>
            <a:ext cx="10972800" cy="762000"/>
          </a:xfrm>
          <a:prstGeom prst="rect">
            <a:avLst/>
          </a:prstGeom>
        </p:spPr>
        <p:txBody>
          <a:bodyPr vert="horz" lIns="0" tIns="0" rIns="0" bIns="0" rtlCol="0" anchor="t" anchorCtr="0">
            <a:noAutofit/>
          </a:bodyPr>
          <a:lstStyle>
            <a:lvl1pPr algn="ctr" defTabSz="914126" rtl="0" eaLnBrk="1" latinLnBrk="0" hangingPunct="1">
              <a:lnSpc>
                <a:spcPct val="90000"/>
              </a:lnSpc>
              <a:spcBef>
                <a:spcPct val="0"/>
              </a:spcBef>
              <a:buNone/>
              <a:defRPr sz="3599" b="0" kern="1200">
                <a:solidFill>
                  <a:schemeClr val="tx1"/>
                </a:solidFill>
                <a:latin typeface="+mj-lt"/>
                <a:ea typeface="+mj-ea"/>
                <a:cs typeface="+mj-cs"/>
              </a:defRPr>
            </a:lvl1pPr>
          </a:lstStyle>
          <a:p>
            <a:r>
              <a:rPr lang="ja-JP" altLang="en-US" dirty="0">
                <a:latin typeface="HP Simplified Jpan Light" panose="020B0300000000000000" pitchFamily="50" charset="-128"/>
                <a:ea typeface="HP Simplified Jpan Light" panose="020B0300000000000000" pitchFamily="50" charset="-128"/>
              </a:rPr>
              <a:t>脅威の封じ込めによる保護対象</a:t>
            </a:r>
          </a:p>
        </p:txBody>
      </p:sp>
      <p:sp>
        <p:nvSpPr>
          <p:cNvPr id="98" name="Rectangle 13">
            <a:extLst>
              <a:ext uri="{FF2B5EF4-FFF2-40B4-BE49-F238E27FC236}">
                <a16:creationId xmlns:a16="http://schemas.microsoft.com/office/drawing/2014/main" id="{144B41C6-B20E-41E1-9673-512BC4D43FA0}"/>
              </a:ext>
            </a:extLst>
          </p:cNvPr>
          <p:cNvSpPr/>
          <p:nvPr/>
        </p:nvSpPr>
        <p:spPr>
          <a:xfrm>
            <a:off x="294939" y="3524554"/>
            <a:ext cx="3255624" cy="2874533"/>
          </a:xfrm>
          <a:prstGeom prst="rect">
            <a:avLst/>
          </a:prstGeom>
          <a:noFill/>
          <a:ln w="9525" cap="flat" cmpd="sng" algn="ctr">
            <a:noFill/>
            <a:prstDash val="solid"/>
          </a:ln>
          <a:effectLst/>
        </p:spPr>
        <p:txBody>
          <a:bodyPr lIns="0" tIns="0" rIns="0" bIns="0" rtlCol="0" anchor="t" anchorCtr="0"/>
          <a:lstStyle/>
          <a:p>
            <a:pPr algn="ctr" defTabSz="913654">
              <a:lnSpc>
                <a:spcPct val="90000"/>
              </a:lnSpc>
              <a:spcAft>
                <a:spcPts val="1471"/>
              </a:spcAft>
              <a:defRPr/>
            </a:pPr>
            <a:r>
              <a:rPr lang="ja-JP" altLang="en-US" sz="1998" b="1" kern="0" dirty="0">
                <a:solidFill>
                  <a:srgbClr val="004B6B"/>
                </a:solidFill>
                <a:latin typeface="HP Simplified Jpan Light" panose="020B0300000000000000" pitchFamily="50" charset="-128"/>
                <a:ea typeface="HP Simplified Jpan Light" panose="020B0300000000000000" pitchFamily="50" charset="-128"/>
              </a:rPr>
              <a:t>悪意のある</a:t>
            </a:r>
            <a:r>
              <a:rPr lang="en-US" altLang="ja-JP" sz="1998" b="1" kern="0" dirty="0">
                <a:solidFill>
                  <a:srgbClr val="004B6B"/>
                </a:solidFill>
                <a:latin typeface="HP Simplified Jpan Light" panose="020B0300000000000000" pitchFamily="50" charset="-128"/>
                <a:ea typeface="HP Simplified Jpan Light" panose="020B0300000000000000" pitchFamily="50" charset="-128"/>
              </a:rPr>
              <a:t>E</a:t>
            </a:r>
            <a:r>
              <a:rPr lang="ja-JP" altLang="en-US" sz="1998" b="1" kern="0" dirty="0">
                <a:solidFill>
                  <a:srgbClr val="004B6B"/>
                </a:solidFill>
                <a:latin typeface="HP Simplified Jpan Light" panose="020B0300000000000000" pitchFamily="50" charset="-128"/>
                <a:ea typeface="HP Simplified Jpan Light" panose="020B0300000000000000" pitchFamily="50" charset="-128"/>
              </a:rPr>
              <a:t>メール</a:t>
            </a:r>
            <a:r>
              <a:rPr lang="en-US" sz="1998" b="1" kern="0" dirty="0">
                <a:solidFill>
                  <a:srgbClr val="004B6B"/>
                </a:solidFill>
                <a:latin typeface="HP Simplified Jpan Light" panose="020B0300000000000000" pitchFamily="50" charset="-128"/>
                <a:ea typeface="HP Simplified Jpan Light" panose="020B0300000000000000" pitchFamily="50" charset="-128"/>
              </a:rPr>
              <a:t> </a:t>
            </a:r>
            <a:br>
              <a:rPr lang="en-US" sz="1998" b="1" kern="0" dirty="0">
                <a:solidFill>
                  <a:srgbClr val="004B6B"/>
                </a:solidFill>
                <a:latin typeface="HP Simplified Jpan Light" panose="020B0300000000000000" pitchFamily="50" charset="-128"/>
                <a:ea typeface="HP Simplified Jpan Light" panose="020B0300000000000000" pitchFamily="50" charset="-128"/>
              </a:rPr>
            </a:br>
            <a:r>
              <a:rPr lang="ja-JP" altLang="en-US" sz="1998" b="1" kern="0" dirty="0">
                <a:solidFill>
                  <a:srgbClr val="004B6B"/>
                </a:solidFill>
                <a:latin typeface="HP Simplified Jpan Light" panose="020B0300000000000000" pitchFamily="50" charset="-128"/>
                <a:ea typeface="HP Simplified Jpan Light" panose="020B0300000000000000" pitchFamily="50" charset="-128"/>
              </a:rPr>
              <a:t>に対する保護</a:t>
            </a:r>
            <a:endParaRPr lang="en-US" sz="1998" b="1" kern="0" dirty="0">
              <a:solidFill>
                <a:srgbClr val="004B6B"/>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ja-JP" altLang="en-US" sz="1798" kern="0" dirty="0">
                <a:solidFill>
                  <a:prstClr val="black"/>
                </a:solidFill>
                <a:latin typeface="HP Simplified Jpan Light" panose="020B0300000000000000" pitchFamily="50" charset="-128"/>
                <a:ea typeface="HP Simplified Jpan Light" panose="020B0300000000000000" pitchFamily="50" charset="-128"/>
              </a:rPr>
              <a:t>ランサムウェア</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ja-JP" altLang="en-US" sz="1798" kern="0" dirty="0">
                <a:solidFill>
                  <a:prstClr val="black"/>
                </a:solidFill>
                <a:latin typeface="HP Simplified Jpan Light" panose="020B0300000000000000" pitchFamily="50" charset="-128"/>
                <a:ea typeface="HP Simplified Jpan Light" panose="020B0300000000000000" pitchFamily="50" charset="-128"/>
              </a:rPr>
              <a:t>マクロを悪用したトロイの木馬</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ja-JP" altLang="en-US" sz="1798" kern="0" dirty="0">
                <a:solidFill>
                  <a:prstClr val="black"/>
                </a:solidFill>
                <a:latin typeface="HP Simplified Jpan Light" panose="020B0300000000000000" pitchFamily="50" charset="-128"/>
                <a:ea typeface="HP Simplified Jpan Light" panose="020B0300000000000000" pitchFamily="50" charset="-128"/>
              </a:rPr>
              <a:t>ファイルレスマルウェア</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ja-JP" altLang="en-US" sz="1798" kern="0" dirty="0">
                <a:solidFill>
                  <a:prstClr val="black"/>
                </a:solidFill>
                <a:latin typeface="HP Simplified Jpan Light" panose="020B0300000000000000" pitchFamily="50" charset="-128"/>
                <a:ea typeface="HP Simplified Jpan Light" panose="020B0300000000000000" pitchFamily="50" charset="-128"/>
              </a:rPr>
              <a:t>悪意のあるリンク</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p:txBody>
      </p:sp>
      <p:sp>
        <p:nvSpPr>
          <p:cNvPr id="99" name="Rectangle 14">
            <a:extLst>
              <a:ext uri="{FF2B5EF4-FFF2-40B4-BE49-F238E27FC236}">
                <a16:creationId xmlns:a16="http://schemas.microsoft.com/office/drawing/2014/main" id="{27060451-47FA-4BD1-97EE-E51017FDE9FB}"/>
              </a:ext>
            </a:extLst>
          </p:cNvPr>
          <p:cNvSpPr/>
          <p:nvPr/>
        </p:nvSpPr>
        <p:spPr>
          <a:xfrm>
            <a:off x="4073638" y="3524554"/>
            <a:ext cx="4031812" cy="2874533"/>
          </a:xfrm>
          <a:prstGeom prst="rect">
            <a:avLst/>
          </a:prstGeom>
          <a:noFill/>
          <a:ln w="9525" cap="flat" cmpd="sng" algn="ctr">
            <a:noFill/>
            <a:prstDash val="solid"/>
          </a:ln>
          <a:effectLst/>
        </p:spPr>
        <p:txBody>
          <a:bodyPr lIns="0" tIns="0" rIns="0" bIns="0" rtlCol="0" anchor="t" anchorCtr="0"/>
          <a:lstStyle/>
          <a:p>
            <a:pPr algn="ctr" defTabSz="913654">
              <a:lnSpc>
                <a:spcPct val="90000"/>
              </a:lnSpc>
              <a:spcAft>
                <a:spcPts val="1471"/>
              </a:spcAft>
              <a:defRPr/>
            </a:pPr>
            <a:r>
              <a:rPr lang="ja-JP" altLang="en-US" sz="1998" b="1" kern="0" dirty="0">
                <a:solidFill>
                  <a:srgbClr val="004B6B"/>
                </a:solidFill>
                <a:latin typeface="HP Simplified Jpan Light" panose="020B0300000000000000" pitchFamily="50" charset="-128"/>
                <a:ea typeface="HP Simplified Jpan Light" panose="020B0300000000000000" pitchFamily="50" charset="-128"/>
              </a:rPr>
              <a:t>悪意のあるリンク</a:t>
            </a:r>
            <a:r>
              <a:rPr lang="en-US" sz="1998" b="1" kern="0" dirty="0">
                <a:solidFill>
                  <a:srgbClr val="004B6B"/>
                </a:solidFill>
                <a:latin typeface="HP Simplified Jpan Light" panose="020B0300000000000000" pitchFamily="50" charset="-128"/>
                <a:ea typeface="HP Simplified Jpan Light" panose="020B0300000000000000" pitchFamily="50" charset="-128"/>
              </a:rPr>
              <a:t> </a:t>
            </a:r>
            <a:br>
              <a:rPr lang="en-US" sz="1998" b="1" kern="0" dirty="0">
                <a:solidFill>
                  <a:srgbClr val="004B6B"/>
                </a:solidFill>
                <a:latin typeface="HP Simplified Jpan Light" panose="020B0300000000000000" pitchFamily="50" charset="-128"/>
                <a:ea typeface="HP Simplified Jpan Light" panose="020B0300000000000000" pitchFamily="50" charset="-128"/>
              </a:rPr>
            </a:br>
            <a:r>
              <a:rPr lang="ja-JP" altLang="en-US" sz="1998" b="1" kern="0" dirty="0">
                <a:solidFill>
                  <a:srgbClr val="004B6B"/>
                </a:solidFill>
                <a:latin typeface="HP Simplified Jpan Light" panose="020B0300000000000000" pitchFamily="50" charset="-128"/>
                <a:ea typeface="HP Simplified Jpan Light" panose="020B0300000000000000" pitchFamily="50" charset="-128"/>
              </a:rPr>
              <a:t>に対する保護</a:t>
            </a:r>
            <a:endParaRPr lang="en-US" sz="1998" b="1" kern="0" dirty="0">
              <a:solidFill>
                <a:srgbClr val="004B6B"/>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en-US" altLang="ja-JP" sz="1798" kern="0" dirty="0">
                <a:solidFill>
                  <a:prstClr val="black"/>
                </a:solidFill>
                <a:latin typeface="HP Simplified Jpan Light" panose="020B0300000000000000" pitchFamily="50" charset="-128"/>
                <a:ea typeface="HP Simplified Jpan Light" panose="020B0300000000000000" pitchFamily="50" charset="-128"/>
              </a:rPr>
              <a:t>E</a:t>
            </a:r>
            <a:r>
              <a:rPr lang="ja-JP" altLang="en-US" sz="1798" kern="0" dirty="0">
                <a:solidFill>
                  <a:prstClr val="black"/>
                </a:solidFill>
                <a:latin typeface="HP Simplified Jpan Light" panose="020B0300000000000000" pitchFamily="50" charset="-128"/>
                <a:ea typeface="HP Simplified Jpan Light" panose="020B0300000000000000" pitchFamily="50" charset="-128"/>
              </a:rPr>
              <a:t>メール内の悪意のあるリンク</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ja-JP" altLang="en-US" sz="1798" kern="0" dirty="0">
                <a:solidFill>
                  <a:prstClr val="black"/>
                </a:solidFill>
                <a:latin typeface="HP Simplified Jpan Light" panose="020B0300000000000000" pitchFamily="50" charset="-128"/>
                <a:ea typeface="HP Simplified Jpan Light" panose="020B0300000000000000" pitchFamily="50" charset="-128"/>
              </a:rPr>
              <a:t>ブラウザーエクスプロイト</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ja-JP" altLang="en-US" sz="1798" kern="0" dirty="0">
                <a:solidFill>
                  <a:prstClr val="black"/>
                </a:solidFill>
                <a:latin typeface="HP Simplified Jpan Light" panose="020B0300000000000000" pitchFamily="50" charset="-128"/>
                <a:ea typeface="HP Simplified Jpan Light" panose="020B0300000000000000" pitchFamily="50" charset="-128"/>
              </a:rPr>
              <a:t>偽の</a:t>
            </a:r>
            <a:r>
              <a:rPr lang="en-US" sz="1798" kern="0" dirty="0">
                <a:solidFill>
                  <a:prstClr val="black"/>
                </a:solidFill>
                <a:latin typeface="HP Simplified Jpan Light" panose="020B0300000000000000" pitchFamily="50" charset="-128"/>
                <a:ea typeface="HP Simplified Jpan Light" panose="020B0300000000000000" pitchFamily="50" charset="-128"/>
              </a:rPr>
              <a:t>Flash/Java</a:t>
            </a:r>
            <a:r>
              <a:rPr lang="ja-JP" altLang="en-US" sz="1798" kern="0" dirty="0">
                <a:solidFill>
                  <a:prstClr val="black"/>
                </a:solidFill>
                <a:latin typeface="HP Simplified Jpan Light" panose="020B0300000000000000" pitchFamily="50" charset="-128"/>
                <a:ea typeface="HP Simplified Jpan Light" panose="020B0300000000000000" pitchFamily="50" charset="-128"/>
              </a:rPr>
              <a:t>アップデート</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ja-JP" altLang="en-US" sz="1798" kern="0" dirty="0">
                <a:solidFill>
                  <a:prstClr val="black"/>
                </a:solidFill>
                <a:latin typeface="HP Simplified Jpan Light" panose="020B0300000000000000" pitchFamily="50" charset="-128"/>
                <a:ea typeface="HP Simplified Jpan Light" panose="020B0300000000000000" pitchFamily="50" charset="-128"/>
              </a:rPr>
              <a:t>悪意のある広告</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en-US" sz="1798" kern="0" dirty="0">
                <a:solidFill>
                  <a:prstClr val="black"/>
                </a:solidFill>
                <a:latin typeface="HP Simplified Jpan Light" panose="020B0300000000000000" pitchFamily="50" charset="-128"/>
                <a:ea typeface="HP Simplified Jpan Light" panose="020B0300000000000000" pitchFamily="50" charset="-128"/>
              </a:rPr>
              <a:t>Zoom/Teams</a:t>
            </a:r>
            <a:r>
              <a:rPr lang="ja-JP" altLang="en-US" sz="1798" kern="0" dirty="0">
                <a:solidFill>
                  <a:prstClr val="black"/>
                </a:solidFill>
                <a:latin typeface="HP Simplified Jpan Light" panose="020B0300000000000000" pitchFamily="50" charset="-128"/>
                <a:ea typeface="HP Simplified Jpan Light" panose="020B0300000000000000" pitchFamily="50" charset="-128"/>
              </a:rPr>
              <a:t>等チャット内のリンク</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p:txBody>
      </p:sp>
      <p:sp>
        <p:nvSpPr>
          <p:cNvPr id="110" name="Rectangle 15">
            <a:extLst>
              <a:ext uri="{FF2B5EF4-FFF2-40B4-BE49-F238E27FC236}">
                <a16:creationId xmlns:a16="http://schemas.microsoft.com/office/drawing/2014/main" id="{1F56FF8D-E7A1-43B6-BA7E-DDBC50517A65}"/>
              </a:ext>
            </a:extLst>
          </p:cNvPr>
          <p:cNvSpPr/>
          <p:nvPr/>
        </p:nvSpPr>
        <p:spPr>
          <a:xfrm>
            <a:off x="8414634" y="3479880"/>
            <a:ext cx="3404954" cy="2874533"/>
          </a:xfrm>
          <a:prstGeom prst="rect">
            <a:avLst/>
          </a:prstGeom>
          <a:noFill/>
          <a:ln w="9525" cap="flat" cmpd="sng" algn="ctr">
            <a:noFill/>
            <a:prstDash val="solid"/>
          </a:ln>
          <a:effectLst/>
        </p:spPr>
        <p:txBody>
          <a:bodyPr lIns="0" tIns="0" rIns="0" bIns="0" rtlCol="0" anchor="t" anchorCtr="0"/>
          <a:lstStyle/>
          <a:p>
            <a:pPr algn="ctr" defTabSz="913654">
              <a:lnSpc>
                <a:spcPct val="90000"/>
              </a:lnSpc>
              <a:defRPr/>
            </a:pPr>
            <a:r>
              <a:rPr lang="ja-JP" altLang="en-US" sz="1998" b="1" kern="0" dirty="0">
                <a:solidFill>
                  <a:srgbClr val="004B6B"/>
                </a:solidFill>
                <a:latin typeface="HP Simplified Jpan Light" panose="020B0300000000000000" pitchFamily="50" charset="-128"/>
                <a:ea typeface="HP Simplified Jpan Light" panose="020B0300000000000000" pitchFamily="50" charset="-128"/>
              </a:rPr>
              <a:t>悪意のあるダウンロード</a:t>
            </a:r>
            <a:r>
              <a:rPr lang="en-US" sz="1998" b="1" kern="0" dirty="0">
                <a:solidFill>
                  <a:srgbClr val="004B6B"/>
                </a:solidFill>
                <a:latin typeface="HP Simplified Jpan Light" panose="020B0300000000000000" pitchFamily="50" charset="-128"/>
                <a:ea typeface="HP Simplified Jpan Light" panose="020B0300000000000000" pitchFamily="50" charset="-128"/>
              </a:rPr>
              <a:t> </a:t>
            </a:r>
            <a:br>
              <a:rPr lang="en-US" sz="1998" b="1" kern="0" dirty="0">
                <a:solidFill>
                  <a:srgbClr val="004B6B"/>
                </a:solidFill>
                <a:latin typeface="HP Simplified Jpan Light" panose="020B0300000000000000" pitchFamily="50" charset="-128"/>
                <a:ea typeface="HP Simplified Jpan Light" panose="020B0300000000000000" pitchFamily="50" charset="-128"/>
              </a:rPr>
            </a:br>
            <a:r>
              <a:rPr lang="ja-JP" altLang="en-US" sz="1998" b="1" kern="0" dirty="0">
                <a:solidFill>
                  <a:srgbClr val="004B6B"/>
                </a:solidFill>
                <a:latin typeface="HP Simplified Jpan Light" panose="020B0300000000000000" pitchFamily="50" charset="-128"/>
                <a:ea typeface="HP Simplified Jpan Light" panose="020B0300000000000000" pitchFamily="50" charset="-128"/>
              </a:rPr>
              <a:t>に対する保護</a:t>
            </a:r>
            <a:r>
              <a:rPr lang="en-US" sz="1998" b="1" kern="0" dirty="0">
                <a:solidFill>
                  <a:srgbClr val="004B6B"/>
                </a:solidFill>
                <a:latin typeface="HP Simplified Jpan Light" panose="020B0300000000000000" pitchFamily="50" charset="-128"/>
                <a:ea typeface="HP Simplified Jpan Light" panose="020B0300000000000000" pitchFamily="50" charset="-128"/>
              </a:rPr>
              <a:t> </a:t>
            </a:r>
          </a:p>
          <a:p>
            <a:pPr algn="ctr" defTabSz="913654">
              <a:lnSpc>
                <a:spcPct val="90000"/>
              </a:lnSpc>
              <a:defRPr/>
            </a:pPr>
            <a:endParaRPr lang="en-US" sz="1798" kern="0" dirty="0">
              <a:solidFill>
                <a:prstClr val="black"/>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ja-JP" altLang="en-US" sz="1798" kern="0" dirty="0">
                <a:solidFill>
                  <a:prstClr val="black"/>
                </a:solidFill>
                <a:latin typeface="HP Simplified Jpan Light" panose="020B0300000000000000" pitchFamily="50" charset="-128"/>
                <a:ea typeface="HP Simplified Jpan Light" panose="020B0300000000000000" pitchFamily="50" charset="-128"/>
              </a:rPr>
              <a:t>意図的なダウンロード</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ja-JP" altLang="en-US" sz="1798" kern="0" dirty="0">
                <a:solidFill>
                  <a:prstClr val="black"/>
                </a:solidFill>
                <a:latin typeface="HP Simplified Jpan Light" panose="020B0300000000000000" pitchFamily="50" charset="-128"/>
                <a:ea typeface="HP Simplified Jpan Light" panose="020B0300000000000000" pitchFamily="50" charset="-128"/>
              </a:rPr>
              <a:t>実行可能ファイルの　　　　　偽造アップデート</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ja-JP" altLang="en-US" sz="1798" kern="0" dirty="0">
                <a:solidFill>
                  <a:prstClr val="black"/>
                </a:solidFill>
                <a:latin typeface="HP Simplified Jpan Light" panose="020B0300000000000000" pitchFamily="50" charset="-128"/>
                <a:ea typeface="HP Simplified Jpan Light" panose="020B0300000000000000" pitchFamily="50" charset="-128"/>
              </a:rPr>
              <a:t>ドキュメントへのリンク</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ja-JP" altLang="en-US" sz="1798" kern="0" dirty="0">
                <a:solidFill>
                  <a:prstClr val="black"/>
                </a:solidFill>
                <a:latin typeface="HP Simplified Jpan Light" panose="020B0300000000000000" pitchFamily="50" charset="-128"/>
                <a:ea typeface="HP Simplified Jpan Light" panose="020B0300000000000000" pitchFamily="50" charset="-128"/>
              </a:rPr>
              <a:t>不正な</a:t>
            </a:r>
            <a:r>
              <a:rPr lang="en-US" sz="1798" kern="0" dirty="0">
                <a:solidFill>
                  <a:prstClr val="black"/>
                </a:solidFill>
                <a:latin typeface="HP Simplified Jpan Light" panose="020B0300000000000000" pitchFamily="50" charset="-128"/>
                <a:ea typeface="HP Simplified Jpan Light" panose="020B0300000000000000" pitchFamily="50" charset="-128"/>
              </a:rPr>
              <a:t>DNS/URL</a:t>
            </a:r>
            <a:r>
              <a:rPr lang="ja-JP" altLang="en-US" sz="1798" kern="0" dirty="0">
                <a:solidFill>
                  <a:prstClr val="black"/>
                </a:solidFill>
                <a:latin typeface="HP Simplified Jpan Light" panose="020B0300000000000000" pitchFamily="50" charset="-128"/>
                <a:ea typeface="HP Simplified Jpan Light" panose="020B0300000000000000" pitchFamily="50" charset="-128"/>
              </a:rPr>
              <a:t>リダイレクト</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a:p>
            <a:pPr algn="ctr" defTabSz="913852">
              <a:lnSpc>
                <a:spcPct val="90000"/>
              </a:lnSpc>
              <a:buSzPct val="70000"/>
              <a:defRPr/>
            </a:pPr>
            <a:r>
              <a:rPr lang="ja-JP" altLang="en-US" sz="1798" kern="0" dirty="0">
                <a:solidFill>
                  <a:prstClr val="black"/>
                </a:solidFill>
                <a:latin typeface="HP Simplified Jpan Light" panose="020B0300000000000000" pitchFamily="50" charset="-128"/>
                <a:ea typeface="HP Simplified Jpan Light" panose="020B0300000000000000" pitchFamily="50" charset="-128"/>
              </a:rPr>
              <a:t>偽のドライバとユーティリティ</a:t>
            </a:r>
            <a:endParaRPr lang="en-US" sz="1798" kern="0" dirty="0">
              <a:solidFill>
                <a:prstClr val="black"/>
              </a:solidFill>
              <a:latin typeface="HP Simplified Jpan Light" panose="020B0300000000000000" pitchFamily="50" charset="-128"/>
              <a:ea typeface="HP Simplified Jpan Light" panose="020B0300000000000000" pitchFamily="50" charset="-128"/>
            </a:endParaRPr>
          </a:p>
        </p:txBody>
      </p:sp>
      <p:grpSp>
        <p:nvGrpSpPr>
          <p:cNvPr id="111" name="Group 16">
            <a:extLst>
              <a:ext uri="{FF2B5EF4-FFF2-40B4-BE49-F238E27FC236}">
                <a16:creationId xmlns:a16="http://schemas.microsoft.com/office/drawing/2014/main" id="{29958E8E-A2E0-4C82-82DB-D41E50207BFE}"/>
              </a:ext>
            </a:extLst>
          </p:cNvPr>
          <p:cNvGrpSpPr/>
          <p:nvPr/>
        </p:nvGrpSpPr>
        <p:grpSpPr>
          <a:xfrm>
            <a:off x="5666918" y="3084029"/>
            <a:ext cx="845252" cy="250441"/>
            <a:chOff x="5140642" y="1091811"/>
            <a:chExt cx="2155191" cy="638559"/>
          </a:xfrm>
          <a:solidFill>
            <a:srgbClr val="0071A0"/>
          </a:solidFill>
          <a:effectLst>
            <a:outerShdw blurRad="63500" sx="102000" sy="102000" algn="ctr" rotWithShape="0">
              <a:prstClr val="black">
                <a:alpha val="40000"/>
              </a:prstClr>
            </a:outerShdw>
          </a:effectLst>
        </p:grpSpPr>
        <p:sp>
          <p:nvSpPr>
            <p:cNvPr id="112" name="Isosceles Triangle 17">
              <a:extLst>
                <a:ext uri="{FF2B5EF4-FFF2-40B4-BE49-F238E27FC236}">
                  <a16:creationId xmlns:a16="http://schemas.microsoft.com/office/drawing/2014/main" id="{A5B1BEF8-B953-4F59-8F78-81ECC97EE9C4}"/>
                </a:ext>
              </a:extLst>
            </p:cNvPr>
            <p:cNvSpPr/>
            <p:nvPr/>
          </p:nvSpPr>
          <p:spPr>
            <a:xfrm rot="10800000">
              <a:off x="5140642" y="1091812"/>
              <a:ext cx="2155191" cy="638558"/>
            </a:xfrm>
            <a:prstGeom prst="triangle">
              <a:avLst/>
            </a:prstGeom>
            <a:grpFill/>
            <a:ln w="9525" cap="flat" cmpd="sng" algn="ctr">
              <a:noFill/>
              <a:prstDash val="solid"/>
            </a:ln>
            <a:effectLst/>
          </p:spPr>
          <p:txBody>
            <a:bodyPr rtlCol="0" anchor="ctr"/>
            <a:lstStyle/>
            <a:p>
              <a:pPr algn="ctr" defTabSz="913796">
                <a:defRPr/>
              </a:pPr>
              <a:endParaRPr lang="en-US" sz="1763" kern="0" dirty="0">
                <a:solidFill>
                  <a:srgbClr val="FFFFFF"/>
                </a:solidFill>
                <a:latin typeface="HP Simplified Light" panose="020B0404020204020204" pitchFamily="34" charset="0"/>
              </a:endParaRPr>
            </a:p>
          </p:txBody>
        </p:sp>
        <p:sp>
          <p:nvSpPr>
            <p:cNvPr id="113" name="Freeform: Shape 18">
              <a:extLst>
                <a:ext uri="{FF2B5EF4-FFF2-40B4-BE49-F238E27FC236}">
                  <a16:creationId xmlns:a16="http://schemas.microsoft.com/office/drawing/2014/main" id="{ABB16859-1FF5-47B3-AB2A-BC59D4BD78ED}"/>
                </a:ext>
              </a:extLst>
            </p:cNvPr>
            <p:cNvSpPr/>
            <p:nvPr/>
          </p:nvSpPr>
          <p:spPr>
            <a:xfrm>
              <a:off x="5375321" y="1091811"/>
              <a:ext cx="1685832" cy="482518"/>
            </a:xfrm>
            <a:custGeom>
              <a:avLst/>
              <a:gdLst>
                <a:gd name="connsiteX0" fmla="*/ 0 w 1685832"/>
                <a:gd name="connsiteY0" fmla="*/ 5957 h 482518"/>
                <a:gd name="connsiteX1" fmla="*/ 175732 w 1685832"/>
                <a:gd name="connsiteY1" fmla="*/ 5957 h 482518"/>
                <a:gd name="connsiteX2" fmla="*/ 836959 w 1685832"/>
                <a:gd name="connsiteY2" fmla="*/ 372313 h 482518"/>
                <a:gd name="connsiteX3" fmla="*/ 1522014 w 1685832"/>
                <a:gd name="connsiteY3" fmla="*/ 0 h 482518"/>
                <a:gd name="connsiteX4" fmla="*/ 1685832 w 1685832"/>
                <a:gd name="connsiteY4" fmla="*/ 0 h 482518"/>
                <a:gd name="connsiteX5" fmla="*/ 842916 w 1685832"/>
                <a:gd name="connsiteY5" fmla="*/ 482518 h 482518"/>
                <a:gd name="connsiteX6" fmla="*/ 0 w 1685832"/>
                <a:gd name="connsiteY6" fmla="*/ 5957 h 48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832" h="482518">
                  <a:moveTo>
                    <a:pt x="0" y="5957"/>
                  </a:moveTo>
                  <a:lnTo>
                    <a:pt x="175732" y="5957"/>
                  </a:lnTo>
                  <a:lnTo>
                    <a:pt x="836959" y="372313"/>
                  </a:lnTo>
                  <a:lnTo>
                    <a:pt x="1522014" y="0"/>
                  </a:lnTo>
                  <a:lnTo>
                    <a:pt x="1685832" y="0"/>
                  </a:lnTo>
                  <a:lnTo>
                    <a:pt x="842916" y="482518"/>
                  </a:lnTo>
                  <a:lnTo>
                    <a:pt x="0" y="5957"/>
                  </a:lnTo>
                  <a:close/>
                </a:path>
              </a:pathLst>
            </a:custGeom>
            <a:grpFill/>
            <a:ln w="9525" cap="flat" cmpd="sng" algn="ctr">
              <a:noFill/>
              <a:prstDash val="solid"/>
            </a:ln>
            <a:effectLst/>
          </p:spPr>
          <p:txBody>
            <a:bodyPr rtlCol="0" anchor="ctr"/>
            <a:lstStyle/>
            <a:p>
              <a:pPr algn="ctr" defTabSz="913796">
                <a:defRPr/>
              </a:pPr>
              <a:endParaRPr lang="en-US" sz="1763" kern="0" dirty="0">
                <a:solidFill>
                  <a:srgbClr val="FFFFFF"/>
                </a:solidFill>
                <a:latin typeface="HP Simplified Light" panose="020B0404020204020204" pitchFamily="34" charset="0"/>
              </a:endParaRPr>
            </a:p>
          </p:txBody>
        </p:sp>
      </p:grpSp>
      <p:grpSp>
        <p:nvGrpSpPr>
          <p:cNvPr id="114" name="Group 19">
            <a:extLst>
              <a:ext uri="{FF2B5EF4-FFF2-40B4-BE49-F238E27FC236}">
                <a16:creationId xmlns:a16="http://schemas.microsoft.com/office/drawing/2014/main" id="{1765A3B7-D932-4CE3-985A-3516EBE7D3B7}"/>
              </a:ext>
            </a:extLst>
          </p:cNvPr>
          <p:cNvGrpSpPr/>
          <p:nvPr/>
        </p:nvGrpSpPr>
        <p:grpSpPr>
          <a:xfrm>
            <a:off x="8180112" y="1831226"/>
            <a:ext cx="4002258" cy="1272458"/>
            <a:chOff x="8187656" y="1417028"/>
            <a:chExt cx="4004344" cy="1409435"/>
          </a:xfrm>
          <a:effectLst>
            <a:outerShdw blurRad="63500" sx="102000" sy="102000" algn="ctr" rotWithShape="0">
              <a:prstClr val="black">
                <a:alpha val="40000"/>
              </a:prstClr>
            </a:outerShdw>
          </a:effectLst>
        </p:grpSpPr>
        <p:sp>
          <p:nvSpPr>
            <p:cNvPr id="115" name="Rectangle 20">
              <a:extLst>
                <a:ext uri="{FF2B5EF4-FFF2-40B4-BE49-F238E27FC236}">
                  <a16:creationId xmlns:a16="http://schemas.microsoft.com/office/drawing/2014/main" id="{186587C0-6971-46E9-A2F0-818AC2107487}"/>
                </a:ext>
              </a:extLst>
            </p:cNvPr>
            <p:cNvSpPr/>
            <p:nvPr/>
          </p:nvSpPr>
          <p:spPr>
            <a:xfrm>
              <a:off x="8187656" y="1417028"/>
              <a:ext cx="4004344" cy="1389771"/>
            </a:xfrm>
            <a:prstGeom prst="rect">
              <a:avLst/>
            </a:prstGeom>
            <a:solidFill>
              <a:sysClr val="window" lastClr="FFFFFF">
                <a:lumMod val="50000"/>
              </a:sysClr>
            </a:solidFill>
            <a:ln w="9525" cap="flat" cmpd="sng" algn="ctr">
              <a:noFill/>
              <a:prstDash val="solid"/>
            </a:ln>
            <a:effectLst/>
          </p:spPr>
          <p:txBody>
            <a:bodyPr rtlCol="0" anchor="ctr"/>
            <a:lstStyle/>
            <a:p>
              <a:pPr algn="ctr" defTabSz="913796">
                <a:defRPr/>
              </a:pPr>
              <a:endParaRPr lang="en-US" sz="1763" kern="0" dirty="0">
                <a:solidFill>
                  <a:srgbClr val="FFFFFF"/>
                </a:solidFill>
                <a:latin typeface="HP Simplified Light" panose="020B0404020204020204" pitchFamily="34" charset="0"/>
              </a:endParaRPr>
            </a:p>
          </p:txBody>
        </p:sp>
        <p:sp>
          <p:nvSpPr>
            <p:cNvPr id="116" name="TextBox 21">
              <a:extLst>
                <a:ext uri="{FF2B5EF4-FFF2-40B4-BE49-F238E27FC236}">
                  <a16:creationId xmlns:a16="http://schemas.microsoft.com/office/drawing/2014/main" id="{7ACCEBA8-E119-4E26-83C8-511D227AFD97}"/>
                </a:ext>
              </a:extLst>
            </p:cNvPr>
            <p:cNvSpPr txBox="1"/>
            <p:nvPr>
              <p:custDataLst>
                <p:tags r:id="rId3"/>
              </p:custDataLst>
            </p:nvPr>
          </p:nvSpPr>
          <p:spPr>
            <a:xfrm>
              <a:off x="8443628" y="1436693"/>
              <a:ext cx="3430515" cy="1389770"/>
            </a:xfrm>
            <a:prstGeom prst="rect">
              <a:avLst/>
            </a:prstGeom>
            <a:noFill/>
          </p:spPr>
          <p:txBody>
            <a:bodyPr wrap="square" lIns="0" tIns="0" rIns="0" bIns="0" rtlCol="0" anchor="ctr" anchorCtr="0">
              <a:noAutofit/>
            </a:bodyPr>
            <a:lstStyle/>
            <a:p>
              <a:pPr algn="ctr" defTabSz="913654">
                <a:lnSpc>
                  <a:spcPct val="90000"/>
                </a:lnSpc>
                <a:spcAft>
                  <a:spcPts val="687"/>
                </a:spcAft>
                <a:defRPr/>
              </a:pPr>
              <a:r>
                <a:rPr lang="ja-JP" altLang="en-US" sz="1998" kern="0" dirty="0">
                  <a:solidFill>
                    <a:srgbClr val="FFFFFF"/>
                  </a:solidFill>
                  <a:latin typeface="HP Simplified Jpan Light" panose="020B0300000000000000" pitchFamily="50" charset="-128"/>
                  <a:ea typeface="HP Simplified Jpan Light" panose="020B0300000000000000" pitchFamily="50" charset="-128"/>
                </a:rPr>
                <a:t>ファイル</a:t>
              </a:r>
              <a:r>
                <a:rPr lang="en-US" sz="1998" kern="0" dirty="0">
                  <a:solidFill>
                    <a:srgbClr val="FFFFFF"/>
                  </a:solidFill>
                  <a:latin typeface="HP Simplified Jpan Light" panose="020B0300000000000000" pitchFamily="50" charset="-128"/>
                  <a:ea typeface="HP Simplified Jpan Light" panose="020B0300000000000000" pitchFamily="50" charset="-128"/>
                </a:rPr>
                <a:t> </a:t>
              </a:r>
              <a:br>
                <a:rPr lang="en-US" sz="1998" kern="0" dirty="0">
                  <a:solidFill>
                    <a:srgbClr val="FFFFFF"/>
                  </a:solidFill>
                  <a:latin typeface="HP Simplified Jpan Light" panose="020B0300000000000000" pitchFamily="50" charset="-128"/>
                  <a:ea typeface="HP Simplified Jpan Light" panose="020B0300000000000000" pitchFamily="50" charset="-128"/>
                </a:rPr>
              </a:br>
              <a:r>
                <a:rPr lang="ja-JP" altLang="en-US" sz="1998" kern="0" dirty="0">
                  <a:solidFill>
                    <a:srgbClr val="FFFFFF"/>
                  </a:solidFill>
                  <a:latin typeface="HP Simplified Jpan Light" panose="020B0300000000000000" pitchFamily="50" charset="-128"/>
                  <a:ea typeface="HP Simplified Jpan Light" panose="020B0300000000000000" pitchFamily="50" charset="-128"/>
                </a:rPr>
                <a:t>ダウンロード</a:t>
              </a:r>
              <a:endParaRPr lang="en-US" sz="1998" kern="0" dirty="0">
                <a:solidFill>
                  <a:srgbClr val="FFFFFF"/>
                </a:solidFill>
                <a:latin typeface="HP Simplified Jpan Light" panose="020B0300000000000000" pitchFamily="50" charset="-128"/>
                <a:ea typeface="HP Simplified Jpan Light" panose="020B0300000000000000" pitchFamily="50" charset="-128"/>
              </a:endParaRPr>
            </a:p>
          </p:txBody>
        </p:sp>
        <p:pic>
          <p:nvPicPr>
            <p:cNvPr id="117" name="Picture 22">
              <a:extLst>
                <a:ext uri="{FF2B5EF4-FFF2-40B4-BE49-F238E27FC236}">
                  <a16:creationId xmlns:a16="http://schemas.microsoft.com/office/drawing/2014/main" id="{09820092-4B6D-4F0B-8B76-A7682C40EF6B}"/>
                </a:ext>
              </a:extLst>
            </p:cNvPr>
            <p:cNvPicPr>
              <a:picLocks noChangeAspect="1"/>
            </p:cNvPicPr>
            <p:nvPr/>
          </p:nvPicPr>
          <p:blipFill>
            <a:blip r:embed="rId5" cstate="screen">
              <a:alphaModFix amt="80000"/>
              <a:duotone>
                <a:srgbClr val="E5E8E8">
                  <a:shade val="45000"/>
                  <a:satMod val="135000"/>
                </a:srgbClr>
                <a:prstClr val="white"/>
              </a:duotone>
              <a:lum bright="100000" contrast="60000"/>
              <a:extLst>
                <a:ext uri="{28A0092B-C50C-407E-A947-70E740481C1C}">
                  <a14:useLocalDpi xmlns:a14="http://schemas.microsoft.com/office/drawing/2010/main"/>
                </a:ext>
              </a:extLst>
            </a:blip>
            <a:stretch>
              <a:fillRect/>
            </a:stretch>
          </p:blipFill>
          <p:spPr>
            <a:xfrm>
              <a:off x="10969591" y="1847861"/>
              <a:ext cx="564240" cy="525159"/>
            </a:xfrm>
            <a:prstGeom prst="rect">
              <a:avLst/>
            </a:prstGeom>
          </p:spPr>
        </p:pic>
      </p:grpSp>
      <p:grpSp>
        <p:nvGrpSpPr>
          <p:cNvPr id="118" name="Group 23">
            <a:extLst>
              <a:ext uri="{FF2B5EF4-FFF2-40B4-BE49-F238E27FC236}">
                <a16:creationId xmlns:a16="http://schemas.microsoft.com/office/drawing/2014/main" id="{66BE585C-3BCB-4440-A217-B1B674DA32D8}"/>
              </a:ext>
            </a:extLst>
          </p:cNvPr>
          <p:cNvGrpSpPr/>
          <p:nvPr/>
        </p:nvGrpSpPr>
        <p:grpSpPr>
          <a:xfrm>
            <a:off x="0" y="1831226"/>
            <a:ext cx="3998976" cy="1272456"/>
            <a:chOff x="3282" y="1417028"/>
            <a:chExt cx="4001060" cy="1409435"/>
          </a:xfrm>
          <a:effectLst>
            <a:outerShdw blurRad="63500" sx="102000" sy="102000" algn="ctr" rotWithShape="0">
              <a:prstClr val="black">
                <a:alpha val="40000"/>
              </a:prstClr>
            </a:outerShdw>
          </a:effectLst>
        </p:grpSpPr>
        <p:grpSp>
          <p:nvGrpSpPr>
            <p:cNvPr id="119" name="Group 24">
              <a:extLst>
                <a:ext uri="{FF2B5EF4-FFF2-40B4-BE49-F238E27FC236}">
                  <a16:creationId xmlns:a16="http://schemas.microsoft.com/office/drawing/2014/main" id="{44263290-7CDB-4731-B897-EB785B7B2323}"/>
                </a:ext>
              </a:extLst>
            </p:cNvPr>
            <p:cNvGrpSpPr/>
            <p:nvPr/>
          </p:nvGrpSpPr>
          <p:grpSpPr>
            <a:xfrm>
              <a:off x="3282" y="1417028"/>
              <a:ext cx="4001060" cy="1409435"/>
              <a:chOff x="3282" y="1417028"/>
              <a:chExt cx="4001060" cy="1409435"/>
            </a:xfrm>
          </p:grpSpPr>
          <p:sp>
            <p:nvSpPr>
              <p:cNvPr id="121" name="Rectangle 26">
                <a:extLst>
                  <a:ext uri="{FF2B5EF4-FFF2-40B4-BE49-F238E27FC236}">
                    <a16:creationId xmlns:a16="http://schemas.microsoft.com/office/drawing/2014/main" id="{1F3B4948-C328-436B-B050-7A490C645075}"/>
                  </a:ext>
                </a:extLst>
              </p:cNvPr>
              <p:cNvSpPr/>
              <p:nvPr/>
            </p:nvSpPr>
            <p:spPr>
              <a:xfrm>
                <a:off x="3282" y="1417028"/>
                <a:ext cx="4001060" cy="1389771"/>
              </a:xfrm>
              <a:prstGeom prst="rect">
                <a:avLst/>
              </a:prstGeom>
              <a:solidFill>
                <a:srgbClr val="004B6B"/>
              </a:solidFill>
              <a:ln w="9525" cap="flat" cmpd="sng" algn="ctr">
                <a:noFill/>
                <a:prstDash val="solid"/>
              </a:ln>
              <a:effectLst/>
            </p:spPr>
            <p:txBody>
              <a:bodyPr rtlCol="0" anchor="ctr"/>
              <a:lstStyle/>
              <a:p>
                <a:pPr algn="ctr" defTabSz="913796">
                  <a:defRPr/>
                </a:pPr>
                <a:endParaRPr lang="en-US" sz="1763" kern="0" dirty="0">
                  <a:solidFill>
                    <a:srgbClr val="FFFFFF"/>
                  </a:solidFill>
                  <a:latin typeface="HP Simplified Light" panose="020B0404020204020204" pitchFamily="34" charset="0"/>
                </a:endParaRPr>
              </a:p>
            </p:txBody>
          </p:sp>
          <p:sp>
            <p:nvSpPr>
              <p:cNvPr id="122" name="TextBox 27">
                <a:extLst>
                  <a:ext uri="{FF2B5EF4-FFF2-40B4-BE49-F238E27FC236}">
                    <a16:creationId xmlns:a16="http://schemas.microsoft.com/office/drawing/2014/main" id="{C1D5AED1-1A50-4E4E-8677-25CA1C3A6CBF}"/>
                  </a:ext>
                </a:extLst>
              </p:cNvPr>
              <p:cNvSpPr txBox="1"/>
              <p:nvPr>
                <p:custDataLst>
                  <p:tags r:id="rId2"/>
                </p:custDataLst>
              </p:nvPr>
            </p:nvSpPr>
            <p:spPr>
              <a:xfrm>
                <a:off x="257612" y="1436693"/>
                <a:ext cx="3430515" cy="1389770"/>
              </a:xfrm>
              <a:prstGeom prst="rect">
                <a:avLst/>
              </a:prstGeom>
              <a:noFill/>
            </p:spPr>
            <p:txBody>
              <a:bodyPr wrap="square" lIns="0" tIns="0" rIns="0" bIns="0" rtlCol="0" anchor="ctr" anchorCtr="0">
                <a:noAutofit/>
              </a:bodyPr>
              <a:lstStyle/>
              <a:p>
                <a:pPr algn="ctr" defTabSz="913654">
                  <a:lnSpc>
                    <a:spcPct val="90000"/>
                  </a:lnSpc>
                  <a:spcAft>
                    <a:spcPts val="687"/>
                  </a:spcAft>
                  <a:defRPr/>
                </a:pPr>
                <a:r>
                  <a:rPr lang="en-US" sz="1998" kern="0" dirty="0">
                    <a:solidFill>
                      <a:srgbClr val="FFFFFF"/>
                    </a:solidFill>
                    <a:latin typeface="HP Simplified Jpan Light" panose="020B0300000000000000" pitchFamily="50" charset="-128"/>
                    <a:ea typeface="HP Simplified Jpan Light" panose="020B0300000000000000" pitchFamily="50" charset="-128"/>
                  </a:rPr>
                  <a:t>E</a:t>
                </a:r>
                <a:r>
                  <a:rPr lang="ja-JP" altLang="en-US" sz="1998" kern="0" dirty="0">
                    <a:solidFill>
                      <a:srgbClr val="FFFFFF"/>
                    </a:solidFill>
                    <a:latin typeface="HP Simplified Jpan Light" panose="020B0300000000000000" pitchFamily="50" charset="-128"/>
                    <a:ea typeface="HP Simplified Jpan Light" panose="020B0300000000000000" pitchFamily="50" charset="-128"/>
                  </a:rPr>
                  <a:t>メール</a:t>
                </a:r>
                <a:r>
                  <a:rPr lang="en-US" sz="1998" kern="0" dirty="0">
                    <a:solidFill>
                      <a:srgbClr val="FFFFFF"/>
                    </a:solidFill>
                    <a:latin typeface="HP Simplified Jpan Light" panose="020B0300000000000000" pitchFamily="50" charset="-128"/>
                    <a:ea typeface="HP Simplified Jpan Light" panose="020B0300000000000000" pitchFamily="50" charset="-128"/>
                  </a:rPr>
                  <a:t> </a:t>
                </a:r>
                <a:r>
                  <a:rPr lang="ja-JP" altLang="en-US" sz="1998" kern="0" dirty="0">
                    <a:solidFill>
                      <a:srgbClr val="FFFFFF"/>
                    </a:solidFill>
                    <a:latin typeface="HP Simplified Jpan Light" panose="020B0300000000000000" pitchFamily="50" charset="-128"/>
                    <a:ea typeface="HP Simplified Jpan Light" panose="020B0300000000000000" pitchFamily="50" charset="-128"/>
                  </a:rPr>
                  <a:t>添付</a:t>
                </a:r>
                <a:r>
                  <a:rPr lang="en-US" altLang="ja-JP" sz="1998" kern="0" dirty="0">
                    <a:solidFill>
                      <a:srgbClr val="FFFFFF"/>
                    </a:solidFill>
                    <a:latin typeface="HP Simplified Jpan Light" panose="020B0300000000000000" pitchFamily="50" charset="-128"/>
                    <a:ea typeface="HP Simplified Jpan Light" panose="020B0300000000000000" pitchFamily="50" charset="-128"/>
                  </a:rPr>
                  <a:t>/</a:t>
                </a:r>
              </a:p>
              <a:p>
                <a:pPr algn="ctr" defTabSz="913654">
                  <a:lnSpc>
                    <a:spcPct val="90000"/>
                  </a:lnSpc>
                  <a:spcAft>
                    <a:spcPts val="687"/>
                  </a:spcAft>
                  <a:defRPr/>
                </a:pPr>
                <a:r>
                  <a:rPr lang="ja-JP" altLang="en-US" sz="1998" kern="0" dirty="0">
                    <a:solidFill>
                      <a:srgbClr val="FFFFFF"/>
                    </a:solidFill>
                    <a:latin typeface="HP Simplified Jpan Light" panose="020B0300000000000000" pitchFamily="50" charset="-128"/>
                    <a:ea typeface="HP Simplified Jpan Light" panose="020B0300000000000000" pitchFamily="50" charset="-128"/>
                  </a:rPr>
                  <a:t>チャットアプリ</a:t>
                </a:r>
                <a:r>
                  <a:rPr lang="en-US" altLang="ja-JP" sz="1998" kern="0" dirty="0">
                    <a:solidFill>
                      <a:srgbClr val="FFFFFF"/>
                    </a:solidFill>
                    <a:latin typeface="HP Simplified Jpan Light" panose="020B0300000000000000" pitchFamily="50" charset="-128"/>
                    <a:ea typeface="HP Simplified Jpan Light" panose="020B0300000000000000" pitchFamily="50" charset="-128"/>
                  </a:rPr>
                  <a:t>/</a:t>
                </a:r>
              </a:p>
              <a:p>
                <a:pPr algn="ctr" defTabSz="913654">
                  <a:lnSpc>
                    <a:spcPct val="90000"/>
                  </a:lnSpc>
                  <a:spcAft>
                    <a:spcPts val="687"/>
                  </a:spcAft>
                  <a:defRPr/>
                </a:pPr>
                <a:r>
                  <a:rPr lang="en-US" altLang="ja-JP" sz="1998" kern="0" dirty="0">
                    <a:solidFill>
                      <a:srgbClr val="FFFFFF"/>
                    </a:solidFill>
                    <a:latin typeface="HP Simplified Jpan Light" panose="020B0300000000000000" pitchFamily="50" charset="-128"/>
                    <a:ea typeface="HP Simplified Jpan Light" panose="020B0300000000000000" pitchFamily="50" charset="-128"/>
                  </a:rPr>
                  <a:t>USB</a:t>
                </a:r>
                <a:r>
                  <a:rPr lang="ja-JP" altLang="en-US" sz="1998" kern="0" dirty="0">
                    <a:solidFill>
                      <a:srgbClr val="FFFFFF"/>
                    </a:solidFill>
                    <a:latin typeface="HP Simplified Jpan Light" panose="020B0300000000000000" pitchFamily="50" charset="-128"/>
                    <a:ea typeface="HP Simplified Jpan Light" panose="020B0300000000000000" pitchFamily="50" charset="-128"/>
                  </a:rPr>
                  <a:t>メモリ</a:t>
                </a:r>
                <a:endParaRPr lang="en-US" sz="1998" kern="0" dirty="0">
                  <a:solidFill>
                    <a:srgbClr val="FFFFFF"/>
                  </a:solidFill>
                  <a:latin typeface="HP Simplified Jpan Light" panose="020B0300000000000000" pitchFamily="50" charset="-128"/>
                  <a:ea typeface="HP Simplified Jpan Light" panose="020B0300000000000000" pitchFamily="50" charset="-128"/>
                </a:endParaRPr>
              </a:p>
            </p:txBody>
          </p:sp>
        </p:grpSp>
        <p:pic>
          <p:nvPicPr>
            <p:cNvPr id="120" name="Picture 25">
              <a:extLst>
                <a:ext uri="{FF2B5EF4-FFF2-40B4-BE49-F238E27FC236}">
                  <a16:creationId xmlns:a16="http://schemas.microsoft.com/office/drawing/2014/main" id="{702B23E1-FF21-4C61-854E-A5010F5D9C2D}"/>
                </a:ext>
              </a:extLst>
            </p:cNvPr>
            <p:cNvPicPr>
              <a:picLocks noChangeAspect="1"/>
            </p:cNvPicPr>
            <p:nvPr/>
          </p:nvPicPr>
          <p:blipFill rotWithShape="1">
            <a:blip r:embed="rId6" cstate="email">
              <a:duotone>
                <a:srgbClr val="0096D6">
                  <a:shade val="45000"/>
                  <a:satMod val="135000"/>
                </a:srgbClr>
                <a:prstClr val="white"/>
              </a:duotone>
              <a:alphaModFix amt="80000"/>
              <a:lum bright="100000" contrast="30000"/>
              <a:extLst>
                <a:ext uri="{28A0092B-C50C-407E-A947-70E740481C1C}">
                  <a14:useLocalDpi xmlns:a14="http://schemas.microsoft.com/office/drawing/2010/main"/>
                </a:ext>
              </a:extLst>
            </a:blip>
            <a:srcRect/>
            <a:stretch/>
          </p:blipFill>
          <p:spPr>
            <a:xfrm>
              <a:off x="3060506" y="1801393"/>
              <a:ext cx="863791" cy="670271"/>
            </a:xfrm>
            <a:prstGeom prst="rect">
              <a:avLst/>
            </a:prstGeom>
          </p:spPr>
        </p:pic>
      </p:grpSp>
      <p:grpSp>
        <p:nvGrpSpPr>
          <p:cNvPr id="123" name="Group 28">
            <a:extLst>
              <a:ext uri="{FF2B5EF4-FFF2-40B4-BE49-F238E27FC236}">
                <a16:creationId xmlns:a16="http://schemas.microsoft.com/office/drawing/2014/main" id="{9BD986DB-CFAE-47BD-AFED-5AB7F9901995}"/>
              </a:ext>
            </a:extLst>
          </p:cNvPr>
          <p:cNvGrpSpPr/>
          <p:nvPr/>
        </p:nvGrpSpPr>
        <p:grpSpPr>
          <a:xfrm>
            <a:off x="4073638" y="1831226"/>
            <a:ext cx="4031812" cy="1272456"/>
            <a:chOff x="4079043" y="1417028"/>
            <a:chExt cx="4033912" cy="1409435"/>
          </a:xfrm>
          <a:effectLst>
            <a:outerShdw blurRad="63500" sx="102000" sy="102000" algn="ctr" rotWithShape="0">
              <a:prstClr val="black">
                <a:alpha val="40000"/>
              </a:prstClr>
            </a:outerShdw>
          </a:effectLst>
        </p:grpSpPr>
        <p:grpSp>
          <p:nvGrpSpPr>
            <p:cNvPr id="124" name="Group 29">
              <a:extLst>
                <a:ext uri="{FF2B5EF4-FFF2-40B4-BE49-F238E27FC236}">
                  <a16:creationId xmlns:a16="http://schemas.microsoft.com/office/drawing/2014/main" id="{4E082805-ED28-4BBB-9DEF-B19A50F61FA9}"/>
                </a:ext>
              </a:extLst>
            </p:cNvPr>
            <p:cNvGrpSpPr/>
            <p:nvPr/>
          </p:nvGrpSpPr>
          <p:grpSpPr>
            <a:xfrm>
              <a:off x="4079043" y="1417028"/>
              <a:ext cx="4033912" cy="1409435"/>
              <a:chOff x="4079043" y="1417028"/>
              <a:chExt cx="4033912" cy="1409435"/>
            </a:xfrm>
          </p:grpSpPr>
          <p:sp>
            <p:nvSpPr>
              <p:cNvPr id="126" name="Rectangle 31">
                <a:extLst>
                  <a:ext uri="{FF2B5EF4-FFF2-40B4-BE49-F238E27FC236}">
                    <a16:creationId xmlns:a16="http://schemas.microsoft.com/office/drawing/2014/main" id="{8A8D9037-479F-4961-8084-4374CC05BB56}"/>
                  </a:ext>
                </a:extLst>
              </p:cNvPr>
              <p:cNvSpPr/>
              <p:nvPr/>
            </p:nvSpPr>
            <p:spPr>
              <a:xfrm>
                <a:off x="4079043" y="1417028"/>
                <a:ext cx="4033912" cy="1389771"/>
              </a:xfrm>
              <a:prstGeom prst="rect">
                <a:avLst/>
              </a:prstGeom>
              <a:solidFill>
                <a:srgbClr val="0071A0"/>
              </a:solidFill>
              <a:ln w="9525" cap="flat" cmpd="sng" algn="ctr">
                <a:noFill/>
                <a:prstDash val="solid"/>
              </a:ln>
              <a:effectLst/>
            </p:spPr>
            <p:txBody>
              <a:bodyPr rtlCol="0" anchor="ctr"/>
              <a:lstStyle/>
              <a:p>
                <a:pPr algn="ctr" defTabSz="913796">
                  <a:defRPr/>
                </a:pPr>
                <a:endParaRPr lang="en-US" sz="1763" kern="0" dirty="0">
                  <a:solidFill>
                    <a:srgbClr val="FFFFFF"/>
                  </a:solidFill>
                  <a:latin typeface="HP Simplified Light" panose="020B0404020204020204" pitchFamily="34" charset="0"/>
                </a:endParaRPr>
              </a:p>
            </p:txBody>
          </p:sp>
          <p:sp>
            <p:nvSpPr>
              <p:cNvPr id="127" name="TextBox 32">
                <a:extLst>
                  <a:ext uri="{FF2B5EF4-FFF2-40B4-BE49-F238E27FC236}">
                    <a16:creationId xmlns:a16="http://schemas.microsoft.com/office/drawing/2014/main" id="{E0017F40-CDB4-4593-8F67-D5FF8767C755}"/>
                  </a:ext>
                </a:extLst>
              </p:cNvPr>
              <p:cNvSpPr txBox="1"/>
              <p:nvPr>
                <p:custDataLst>
                  <p:tags r:id="rId1"/>
                </p:custDataLst>
              </p:nvPr>
            </p:nvSpPr>
            <p:spPr>
              <a:xfrm>
                <a:off x="4349800" y="1436693"/>
                <a:ext cx="3430515" cy="1389770"/>
              </a:xfrm>
              <a:prstGeom prst="rect">
                <a:avLst/>
              </a:prstGeom>
              <a:noFill/>
            </p:spPr>
            <p:txBody>
              <a:bodyPr wrap="square" lIns="0" tIns="0" rIns="0" bIns="0" rtlCol="0" anchor="ctr" anchorCtr="0">
                <a:noAutofit/>
              </a:bodyPr>
              <a:lstStyle/>
              <a:p>
                <a:pPr algn="ctr" defTabSz="913654">
                  <a:lnSpc>
                    <a:spcPct val="90000"/>
                  </a:lnSpc>
                  <a:spcAft>
                    <a:spcPts val="687"/>
                  </a:spcAft>
                  <a:defRPr/>
                </a:pPr>
                <a:r>
                  <a:rPr lang="ja-JP" altLang="en-US" sz="1998" kern="0" dirty="0">
                    <a:solidFill>
                      <a:srgbClr val="FFFFFF"/>
                    </a:solidFill>
                    <a:latin typeface="HP Simplified Jpan Light" panose="020B0300000000000000" pitchFamily="50" charset="-128"/>
                    <a:ea typeface="HP Simplified Jpan Light" panose="020B0300000000000000" pitchFamily="50" charset="-128"/>
                  </a:rPr>
                  <a:t>共有</a:t>
                </a:r>
                <a:r>
                  <a:rPr lang="en-US" sz="1998" kern="0" dirty="0">
                    <a:solidFill>
                      <a:srgbClr val="FFFFFF"/>
                    </a:solidFill>
                    <a:latin typeface="HP Simplified Jpan Light" panose="020B0300000000000000" pitchFamily="50" charset="-128"/>
                    <a:ea typeface="HP Simplified Jpan Light" panose="020B0300000000000000" pitchFamily="50" charset="-128"/>
                  </a:rPr>
                  <a:t> </a:t>
                </a:r>
                <a:br>
                  <a:rPr lang="en-US" sz="1998" kern="0" dirty="0">
                    <a:solidFill>
                      <a:srgbClr val="FFFFFF"/>
                    </a:solidFill>
                    <a:latin typeface="HP Simplified Jpan Light" panose="020B0300000000000000" pitchFamily="50" charset="-128"/>
                    <a:ea typeface="HP Simplified Jpan Light" panose="020B0300000000000000" pitchFamily="50" charset="-128"/>
                  </a:rPr>
                </a:br>
                <a:r>
                  <a:rPr lang="ja-JP" altLang="en-US" sz="1998" kern="0" dirty="0">
                    <a:solidFill>
                      <a:srgbClr val="FFFFFF"/>
                    </a:solidFill>
                    <a:latin typeface="HP Simplified Jpan Light" panose="020B0300000000000000" pitchFamily="50" charset="-128"/>
                    <a:ea typeface="HP Simplified Jpan Light" panose="020B0300000000000000" pitchFamily="50" charset="-128"/>
                  </a:rPr>
                  <a:t>リンク</a:t>
                </a:r>
                <a:endParaRPr lang="en-US" sz="1998" kern="0" dirty="0">
                  <a:solidFill>
                    <a:srgbClr val="FFFFFF"/>
                  </a:solidFill>
                  <a:latin typeface="HP Simplified Jpan Light" panose="020B0300000000000000" pitchFamily="50" charset="-128"/>
                  <a:ea typeface="HP Simplified Jpan Light" panose="020B0300000000000000" pitchFamily="50" charset="-128"/>
                </a:endParaRPr>
              </a:p>
            </p:txBody>
          </p:sp>
        </p:grpSp>
        <p:pic>
          <p:nvPicPr>
            <p:cNvPr id="125" name="Picture 30">
              <a:extLst>
                <a:ext uri="{FF2B5EF4-FFF2-40B4-BE49-F238E27FC236}">
                  <a16:creationId xmlns:a16="http://schemas.microsoft.com/office/drawing/2014/main" id="{5FEEC892-95F3-4A9C-B8BE-CE2C05237CCC}"/>
                </a:ext>
              </a:extLst>
            </p:cNvPr>
            <p:cNvPicPr>
              <a:picLocks noChangeAspect="1"/>
            </p:cNvPicPr>
            <p:nvPr/>
          </p:nvPicPr>
          <p:blipFill rotWithShape="1">
            <a:blip r:embed="rId7" cstate="email">
              <a:duotone>
                <a:srgbClr val="0096D6">
                  <a:shade val="45000"/>
                  <a:satMod val="135000"/>
                </a:srgbClr>
                <a:prstClr val="white"/>
              </a:duotone>
              <a:alphaModFix amt="80000"/>
              <a:lum bright="100000" contrast="30000"/>
              <a:extLst>
                <a:ext uri="{28A0092B-C50C-407E-A947-70E740481C1C}">
                  <a14:useLocalDpi xmlns:a14="http://schemas.microsoft.com/office/drawing/2010/main"/>
                </a:ext>
              </a:extLst>
            </a:blip>
            <a:srcRect/>
            <a:stretch/>
          </p:blipFill>
          <p:spPr>
            <a:xfrm>
              <a:off x="6631603" y="1847861"/>
              <a:ext cx="586143" cy="554578"/>
            </a:xfrm>
            <a:prstGeom prst="rect">
              <a:avLst/>
            </a:prstGeom>
          </p:spPr>
        </p:pic>
      </p:grpSp>
      <p:grpSp>
        <p:nvGrpSpPr>
          <p:cNvPr id="128" name="Group 33">
            <a:extLst>
              <a:ext uri="{FF2B5EF4-FFF2-40B4-BE49-F238E27FC236}">
                <a16:creationId xmlns:a16="http://schemas.microsoft.com/office/drawing/2014/main" id="{64403CB1-9866-4402-8069-063466E3CED2}"/>
              </a:ext>
            </a:extLst>
          </p:cNvPr>
          <p:cNvGrpSpPr/>
          <p:nvPr/>
        </p:nvGrpSpPr>
        <p:grpSpPr>
          <a:xfrm>
            <a:off x="1576862" y="3084029"/>
            <a:ext cx="845252" cy="250441"/>
            <a:chOff x="5140642" y="1091811"/>
            <a:chExt cx="2155191" cy="638559"/>
          </a:xfrm>
          <a:solidFill>
            <a:srgbClr val="004B6B"/>
          </a:solidFill>
          <a:effectLst>
            <a:outerShdw blurRad="63500" sx="102000" sy="102000" algn="ctr" rotWithShape="0">
              <a:prstClr val="black">
                <a:alpha val="40000"/>
              </a:prstClr>
            </a:outerShdw>
          </a:effectLst>
        </p:grpSpPr>
        <p:sp>
          <p:nvSpPr>
            <p:cNvPr id="129" name="Isosceles Triangle 34">
              <a:extLst>
                <a:ext uri="{FF2B5EF4-FFF2-40B4-BE49-F238E27FC236}">
                  <a16:creationId xmlns:a16="http://schemas.microsoft.com/office/drawing/2014/main" id="{4EB2939D-8DDD-41A1-9DE5-83F811CB18F6}"/>
                </a:ext>
              </a:extLst>
            </p:cNvPr>
            <p:cNvSpPr/>
            <p:nvPr/>
          </p:nvSpPr>
          <p:spPr>
            <a:xfrm rot="10800000">
              <a:off x="5140642" y="1091812"/>
              <a:ext cx="2155191" cy="638558"/>
            </a:xfrm>
            <a:prstGeom prst="triangle">
              <a:avLst/>
            </a:prstGeom>
            <a:grpFill/>
            <a:ln w="9525" cap="flat" cmpd="sng" algn="ctr">
              <a:noFill/>
              <a:prstDash val="solid"/>
            </a:ln>
            <a:effectLst/>
          </p:spPr>
          <p:txBody>
            <a:bodyPr rtlCol="0" anchor="ctr"/>
            <a:lstStyle/>
            <a:p>
              <a:pPr algn="ctr" defTabSz="913796">
                <a:defRPr/>
              </a:pPr>
              <a:endParaRPr lang="en-US" sz="1763" kern="0" dirty="0">
                <a:solidFill>
                  <a:srgbClr val="FFFFFF"/>
                </a:solidFill>
                <a:latin typeface="HP Simplified Light" panose="020B0404020204020204" pitchFamily="34" charset="0"/>
              </a:endParaRPr>
            </a:p>
          </p:txBody>
        </p:sp>
        <p:sp>
          <p:nvSpPr>
            <p:cNvPr id="130" name="Freeform: Shape 35">
              <a:extLst>
                <a:ext uri="{FF2B5EF4-FFF2-40B4-BE49-F238E27FC236}">
                  <a16:creationId xmlns:a16="http://schemas.microsoft.com/office/drawing/2014/main" id="{3F45CAFA-D9DC-4981-B374-AFC26AD43629}"/>
                </a:ext>
              </a:extLst>
            </p:cNvPr>
            <p:cNvSpPr/>
            <p:nvPr/>
          </p:nvSpPr>
          <p:spPr>
            <a:xfrm>
              <a:off x="5375321" y="1091811"/>
              <a:ext cx="1685832" cy="482518"/>
            </a:xfrm>
            <a:custGeom>
              <a:avLst/>
              <a:gdLst>
                <a:gd name="connsiteX0" fmla="*/ 0 w 1685832"/>
                <a:gd name="connsiteY0" fmla="*/ 5957 h 482518"/>
                <a:gd name="connsiteX1" fmla="*/ 175732 w 1685832"/>
                <a:gd name="connsiteY1" fmla="*/ 5957 h 482518"/>
                <a:gd name="connsiteX2" fmla="*/ 836959 w 1685832"/>
                <a:gd name="connsiteY2" fmla="*/ 372313 h 482518"/>
                <a:gd name="connsiteX3" fmla="*/ 1522014 w 1685832"/>
                <a:gd name="connsiteY3" fmla="*/ 0 h 482518"/>
                <a:gd name="connsiteX4" fmla="*/ 1685832 w 1685832"/>
                <a:gd name="connsiteY4" fmla="*/ 0 h 482518"/>
                <a:gd name="connsiteX5" fmla="*/ 842916 w 1685832"/>
                <a:gd name="connsiteY5" fmla="*/ 482518 h 482518"/>
                <a:gd name="connsiteX6" fmla="*/ 0 w 1685832"/>
                <a:gd name="connsiteY6" fmla="*/ 5957 h 48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832" h="482518">
                  <a:moveTo>
                    <a:pt x="0" y="5957"/>
                  </a:moveTo>
                  <a:lnTo>
                    <a:pt x="175732" y="5957"/>
                  </a:lnTo>
                  <a:lnTo>
                    <a:pt x="836959" y="372313"/>
                  </a:lnTo>
                  <a:lnTo>
                    <a:pt x="1522014" y="0"/>
                  </a:lnTo>
                  <a:lnTo>
                    <a:pt x="1685832" y="0"/>
                  </a:lnTo>
                  <a:lnTo>
                    <a:pt x="842916" y="482518"/>
                  </a:lnTo>
                  <a:lnTo>
                    <a:pt x="0" y="5957"/>
                  </a:lnTo>
                  <a:close/>
                </a:path>
              </a:pathLst>
            </a:custGeom>
            <a:grpFill/>
            <a:ln w="9525" cap="flat" cmpd="sng" algn="ctr">
              <a:noFill/>
              <a:prstDash val="solid"/>
            </a:ln>
            <a:effectLst/>
          </p:spPr>
          <p:txBody>
            <a:bodyPr rtlCol="0" anchor="ctr"/>
            <a:lstStyle/>
            <a:p>
              <a:pPr algn="ctr" defTabSz="913796">
                <a:defRPr/>
              </a:pPr>
              <a:endParaRPr lang="en-US" sz="1763" kern="0" dirty="0">
                <a:solidFill>
                  <a:srgbClr val="FFFFFF"/>
                </a:solidFill>
                <a:latin typeface="HP Simplified Light" panose="020B0404020204020204" pitchFamily="34" charset="0"/>
              </a:endParaRPr>
            </a:p>
          </p:txBody>
        </p:sp>
      </p:grpSp>
      <p:grpSp>
        <p:nvGrpSpPr>
          <p:cNvPr id="131" name="Group 36">
            <a:extLst>
              <a:ext uri="{FF2B5EF4-FFF2-40B4-BE49-F238E27FC236}">
                <a16:creationId xmlns:a16="http://schemas.microsoft.com/office/drawing/2014/main" id="{F8730032-9DB1-43C5-B4C6-98CD8E7FA133}"/>
              </a:ext>
            </a:extLst>
          </p:cNvPr>
          <p:cNvGrpSpPr/>
          <p:nvPr/>
        </p:nvGrpSpPr>
        <p:grpSpPr>
          <a:xfrm>
            <a:off x="9758614" y="3084029"/>
            <a:ext cx="845252" cy="250441"/>
            <a:chOff x="5140642" y="1091811"/>
            <a:chExt cx="2155191" cy="638559"/>
          </a:xfrm>
          <a:solidFill>
            <a:sysClr val="window" lastClr="FFFFFF">
              <a:lumMod val="50000"/>
            </a:sysClr>
          </a:solidFill>
          <a:effectLst>
            <a:outerShdw blurRad="63500" sx="102000" sy="102000" algn="ctr" rotWithShape="0">
              <a:prstClr val="black">
                <a:alpha val="40000"/>
              </a:prstClr>
            </a:outerShdw>
          </a:effectLst>
        </p:grpSpPr>
        <p:sp>
          <p:nvSpPr>
            <p:cNvPr id="132" name="Isosceles Triangle 37">
              <a:extLst>
                <a:ext uri="{FF2B5EF4-FFF2-40B4-BE49-F238E27FC236}">
                  <a16:creationId xmlns:a16="http://schemas.microsoft.com/office/drawing/2014/main" id="{886DE93F-89DF-43CD-ABA5-635FB83344C0}"/>
                </a:ext>
              </a:extLst>
            </p:cNvPr>
            <p:cNvSpPr/>
            <p:nvPr/>
          </p:nvSpPr>
          <p:spPr>
            <a:xfrm rot="10800000">
              <a:off x="5140642" y="1091812"/>
              <a:ext cx="2155191" cy="638558"/>
            </a:xfrm>
            <a:prstGeom prst="triangle">
              <a:avLst/>
            </a:prstGeom>
            <a:grpFill/>
            <a:ln w="9525" cap="flat" cmpd="sng" algn="ctr">
              <a:noFill/>
              <a:prstDash val="solid"/>
            </a:ln>
            <a:effectLst/>
          </p:spPr>
          <p:txBody>
            <a:bodyPr rtlCol="0" anchor="ctr"/>
            <a:lstStyle/>
            <a:p>
              <a:pPr algn="ctr" defTabSz="895826">
                <a:defRPr/>
              </a:pPr>
              <a:endParaRPr lang="en-US" sz="1763" kern="0" dirty="0">
                <a:solidFill>
                  <a:srgbClr val="FFFFFF"/>
                </a:solidFill>
                <a:latin typeface="HP Simplified Light" panose="020B0404020204020204" pitchFamily="34" charset="0"/>
              </a:endParaRPr>
            </a:p>
          </p:txBody>
        </p:sp>
        <p:sp>
          <p:nvSpPr>
            <p:cNvPr id="133" name="Freeform: Shape 38">
              <a:extLst>
                <a:ext uri="{FF2B5EF4-FFF2-40B4-BE49-F238E27FC236}">
                  <a16:creationId xmlns:a16="http://schemas.microsoft.com/office/drawing/2014/main" id="{FF4EFC4D-7A06-40B6-AF45-7CE865081CD4}"/>
                </a:ext>
              </a:extLst>
            </p:cNvPr>
            <p:cNvSpPr/>
            <p:nvPr/>
          </p:nvSpPr>
          <p:spPr>
            <a:xfrm>
              <a:off x="5375321" y="1091811"/>
              <a:ext cx="1685832" cy="482518"/>
            </a:xfrm>
            <a:custGeom>
              <a:avLst/>
              <a:gdLst>
                <a:gd name="connsiteX0" fmla="*/ 0 w 1685832"/>
                <a:gd name="connsiteY0" fmla="*/ 5957 h 482518"/>
                <a:gd name="connsiteX1" fmla="*/ 175732 w 1685832"/>
                <a:gd name="connsiteY1" fmla="*/ 5957 h 482518"/>
                <a:gd name="connsiteX2" fmla="*/ 836959 w 1685832"/>
                <a:gd name="connsiteY2" fmla="*/ 372313 h 482518"/>
                <a:gd name="connsiteX3" fmla="*/ 1522014 w 1685832"/>
                <a:gd name="connsiteY3" fmla="*/ 0 h 482518"/>
                <a:gd name="connsiteX4" fmla="*/ 1685832 w 1685832"/>
                <a:gd name="connsiteY4" fmla="*/ 0 h 482518"/>
                <a:gd name="connsiteX5" fmla="*/ 842916 w 1685832"/>
                <a:gd name="connsiteY5" fmla="*/ 482518 h 482518"/>
                <a:gd name="connsiteX6" fmla="*/ 0 w 1685832"/>
                <a:gd name="connsiteY6" fmla="*/ 5957 h 48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832" h="482518">
                  <a:moveTo>
                    <a:pt x="0" y="5957"/>
                  </a:moveTo>
                  <a:lnTo>
                    <a:pt x="175732" y="5957"/>
                  </a:lnTo>
                  <a:lnTo>
                    <a:pt x="836959" y="372313"/>
                  </a:lnTo>
                  <a:lnTo>
                    <a:pt x="1522014" y="0"/>
                  </a:lnTo>
                  <a:lnTo>
                    <a:pt x="1685832" y="0"/>
                  </a:lnTo>
                  <a:lnTo>
                    <a:pt x="842916" y="482518"/>
                  </a:lnTo>
                  <a:lnTo>
                    <a:pt x="0" y="5957"/>
                  </a:lnTo>
                  <a:close/>
                </a:path>
              </a:pathLst>
            </a:custGeom>
            <a:grpFill/>
            <a:ln w="9525" cap="flat" cmpd="sng" algn="ctr">
              <a:noFill/>
              <a:prstDash val="solid"/>
            </a:ln>
            <a:effectLst/>
          </p:spPr>
          <p:txBody>
            <a:bodyPr rtlCol="0" anchor="ctr"/>
            <a:lstStyle/>
            <a:p>
              <a:pPr algn="ctr" defTabSz="895826">
                <a:defRPr/>
              </a:pPr>
              <a:endParaRPr lang="en-US" sz="1763" kern="0" dirty="0">
                <a:solidFill>
                  <a:srgbClr val="FFFFFF"/>
                </a:solidFill>
                <a:latin typeface="HP Simplified Light" panose="020B0404020204020204" pitchFamily="34" charset="0"/>
              </a:endParaRPr>
            </a:p>
          </p:txBody>
        </p:sp>
      </p:grpSp>
      <p:sp>
        <p:nvSpPr>
          <p:cNvPr id="134" name="テキスト プレースホルダー 334">
            <a:extLst>
              <a:ext uri="{FF2B5EF4-FFF2-40B4-BE49-F238E27FC236}">
                <a16:creationId xmlns:a16="http://schemas.microsoft.com/office/drawing/2014/main" id="{B04DC813-66C3-4261-BCF2-038693008622}"/>
              </a:ext>
            </a:extLst>
          </p:cNvPr>
          <p:cNvSpPr txBox="1">
            <a:spLocks/>
          </p:cNvSpPr>
          <p:nvPr/>
        </p:nvSpPr>
        <p:spPr>
          <a:xfrm>
            <a:off x="629995" y="866365"/>
            <a:ext cx="10981205" cy="303268"/>
          </a:xfrm>
          <a:prstGeom prst="rect">
            <a:avLst/>
          </a:prstGeom>
        </p:spPr>
        <p:txBody>
          <a:bodyPr/>
          <a:lstStyle>
            <a:lvl1pPr marL="182825" indent="-182825" algn="l" defTabSz="914126" rtl="0" eaLnBrk="1" latinLnBrk="0" hangingPunct="1">
              <a:lnSpc>
                <a:spcPct val="90000"/>
              </a:lnSpc>
              <a:spcBef>
                <a:spcPts val="1200"/>
              </a:spcBef>
              <a:buClr>
                <a:srgbClr val="A77DCD"/>
              </a:buClr>
              <a:buFont typeface="Arial" panose="020B0604020202020204" pitchFamily="34" charset="0"/>
              <a:buChar char="•"/>
              <a:defRPr sz="1799" kern="1200">
                <a:solidFill>
                  <a:schemeClr val="bg1">
                    <a:lumMod val="65000"/>
                  </a:schemeClr>
                </a:solidFill>
                <a:latin typeface="+mn-lt"/>
                <a:ea typeface="+mn-ea"/>
                <a:cs typeface="+mn-cs"/>
              </a:defRPr>
            </a:lvl1pPr>
            <a:lvl2pPr marL="411357" indent="-182825" algn="l" defTabSz="914126" rtl="0" eaLnBrk="1" latinLnBrk="0" hangingPunct="1">
              <a:lnSpc>
                <a:spcPct val="90000"/>
              </a:lnSpc>
              <a:spcBef>
                <a:spcPts val="800"/>
              </a:spcBef>
              <a:buClr>
                <a:srgbClr val="A77DCD"/>
              </a:buClr>
              <a:buSzPct val="80000"/>
              <a:buFont typeface="Arial" panose="020B0604020202020204" pitchFamily="34" charset="0"/>
              <a:buChar char="•"/>
              <a:defRPr sz="1600" kern="1200">
                <a:solidFill>
                  <a:schemeClr val="bg1">
                    <a:lumMod val="65000"/>
                  </a:schemeClr>
                </a:solidFill>
                <a:latin typeface="+mn-lt"/>
                <a:ea typeface="+mn-ea"/>
                <a:cs typeface="+mn-cs"/>
              </a:defRPr>
            </a:lvl2pPr>
            <a:lvl3pPr marL="548475" indent="-137119" algn="l" defTabSz="914126" rtl="0" eaLnBrk="1" latinLnBrk="0" hangingPunct="1">
              <a:lnSpc>
                <a:spcPct val="90000"/>
              </a:lnSpc>
              <a:spcBef>
                <a:spcPts val="600"/>
              </a:spcBef>
              <a:buClr>
                <a:srgbClr val="A77DCD"/>
              </a:buClr>
              <a:buFont typeface="Arial" panose="020B0604020202020204" pitchFamily="34" charset="0"/>
              <a:buChar char="•"/>
              <a:defRPr sz="1400" kern="1200">
                <a:solidFill>
                  <a:schemeClr val="bg1">
                    <a:lumMod val="65000"/>
                  </a:schemeClr>
                </a:solidFill>
                <a:latin typeface="+mn-lt"/>
                <a:ea typeface="+mn-ea"/>
                <a:cs typeface="+mn-cs"/>
              </a:defRPr>
            </a:lvl3pPr>
            <a:lvl4pPr marL="731301" indent="-137119" algn="l" defTabSz="914126" rtl="0" eaLnBrk="1" latinLnBrk="0" hangingPunct="1">
              <a:lnSpc>
                <a:spcPct val="90000"/>
              </a:lnSpc>
              <a:spcBef>
                <a:spcPts val="600"/>
              </a:spcBef>
              <a:buClr>
                <a:srgbClr val="A77DCD"/>
              </a:buClr>
              <a:buSzPct val="80000"/>
              <a:buFont typeface="Arial" panose="020B0604020202020204" pitchFamily="34" charset="0"/>
              <a:buChar char="•"/>
              <a:defRPr sz="1200" kern="1200">
                <a:solidFill>
                  <a:schemeClr val="bg1">
                    <a:lumMod val="65000"/>
                  </a:schemeClr>
                </a:solidFill>
                <a:latin typeface="+mn-lt"/>
                <a:ea typeface="+mn-ea"/>
                <a:cs typeface="+mn-cs"/>
              </a:defRPr>
            </a:lvl4pPr>
            <a:lvl5pPr marL="868419" indent="-137119" algn="l" defTabSz="914126" rtl="0" eaLnBrk="1" latinLnBrk="0" hangingPunct="1">
              <a:lnSpc>
                <a:spcPct val="90000"/>
              </a:lnSpc>
              <a:spcBef>
                <a:spcPts val="600"/>
              </a:spcBef>
              <a:buClr>
                <a:srgbClr val="A77DCD"/>
              </a:buClr>
              <a:buFont typeface="Arial" panose="020B0604020202020204" pitchFamily="34" charset="0"/>
              <a:buChar char="•"/>
              <a:defRPr sz="1200" kern="1200">
                <a:solidFill>
                  <a:schemeClr val="bg1">
                    <a:lumMod val="65000"/>
                  </a:schemeClr>
                </a:solidFill>
                <a:latin typeface="+mn-lt"/>
                <a:ea typeface="+mn-ea"/>
                <a:cs typeface="+mn-cs"/>
              </a:defRPr>
            </a:lvl5pPr>
            <a:lvl6pPr marL="1051245" indent="-137119" algn="l" defTabSz="914126"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363" indent="-137119" algn="l" defTabSz="914126"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189" indent="-137119" algn="l" defTabSz="914126"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014" indent="-137119" algn="l" defTabSz="914126"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pPr marL="0" indent="0" algn="ctr">
              <a:buNone/>
            </a:pPr>
            <a:r>
              <a:rPr lang="ja-JP" altLang="en-US" sz="3200" b="1" dirty="0">
                <a:solidFill>
                  <a:schemeClr val="accent1"/>
                </a:solidFill>
                <a:latin typeface="HP Simplified Jpan Light" panose="020B0300000000000000" pitchFamily="50" charset="-128"/>
                <a:ea typeface="HP Simplified Jpan Light" panose="020B0300000000000000" pitchFamily="50" charset="-128"/>
              </a:rPr>
              <a:t>エンドポイントの攻撃を封じ込めます</a:t>
            </a:r>
          </a:p>
        </p:txBody>
      </p:sp>
    </p:spTree>
    <p:extLst>
      <p:ext uri="{BB962C8B-B14F-4D97-AF65-F5344CB8AC3E}">
        <p14:creationId xmlns:p14="http://schemas.microsoft.com/office/powerpoint/2010/main" val="14830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BC2A3E0-D285-4B8F-B852-7D8E8D4A9B55}"/>
              </a:ext>
            </a:extLst>
          </p:cNvPr>
          <p:cNvSpPr/>
          <p:nvPr/>
        </p:nvSpPr>
        <p:spPr>
          <a:xfrm>
            <a:off x="508000" y="347795"/>
            <a:ext cx="2076232" cy="1756778"/>
          </a:xfrm>
          <a:prstGeom prst="rect">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HP Simplified Light"/>
              <a:ea typeface="+mn-ea"/>
              <a:cs typeface="+mn-cs"/>
            </a:endParaRPr>
          </a:p>
        </p:txBody>
      </p:sp>
      <p:pic>
        <p:nvPicPr>
          <p:cNvPr id="30" name="Graphic 29">
            <a:extLst>
              <a:ext uri="{FF2B5EF4-FFF2-40B4-BE49-F238E27FC236}">
                <a16:creationId xmlns:a16="http://schemas.microsoft.com/office/drawing/2014/main" id="{357ACCFE-9699-49F9-A407-273F63A8753A}"/>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31252" t="25880" r="89" b="15920"/>
          <a:stretch/>
        </p:blipFill>
        <p:spPr>
          <a:xfrm flipH="1">
            <a:off x="4103474" y="1786"/>
            <a:ext cx="8088526" cy="6856214"/>
          </a:xfrm>
          <a:prstGeom prst="rect">
            <a:avLst/>
          </a:prstGeom>
        </p:spPr>
      </p:pic>
      <p:sp>
        <p:nvSpPr>
          <p:cNvPr id="80" name="Rectangle 79">
            <a:extLst>
              <a:ext uri="{FF2B5EF4-FFF2-40B4-BE49-F238E27FC236}">
                <a16:creationId xmlns:a16="http://schemas.microsoft.com/office/drawing/2014/main" id="{E12BA6F7-A6ED-448E-B31D-26593075FA6A}"/>
              </a:ext>
            </a:extLst>
          </p:cNvPr>
          <p:cNvSpPr/>
          <p:nvPr/>
        </p:nvSpPr>
        <p:spPr>
          <a:xfrm>
            <a:off x="707494" y="3197043"/>
            <a:ext cx="575064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既知の悪意のある</a:t>
            </a:r>
            <a:r>
              <a:rPr kumimoji="0" lang="en-US"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Web</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サイトは、</a:t>
            </a:r>
            <a:r>
              <a:rPr lang="en-US" altLang="ja-JP" sz="16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Wolf Pro </a:t>
            </a:r>
            <a:r>
              <a:rPr kumimoji="0" 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Security</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が</a:t>
            </a:r>
            <a:endParaRPr kumimoji="0" lang="en-GB"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ユーザー資格情報の入力をブロックします。</a:t>
            </a:r>
            <a:endParaRPr kumimoji="0" 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p:txBody>
      </p:sp>
      <p:cxnSp>
        <p:nvCxnSpPr>
          <p:cNvPr id="93" name="Straight Connector 92">
            <a:extLst>
              <a:ext uri="{FF2B5EF4-FFF2-40B4-BE49-F238E27FC236}">
                <a16:creationId xmlns:a16="http://schemas.microsoft.com/office/drawing/2014/main" id="{786EB0ED-5CC4-4026-ABD3-822B87DFCD34}"/>
              </a:ext>
            </a:extLst>
          </p:cNvPr>
          <p:cNvCxnSpPr>
            <a:cxnSpLocks/>
          </p:cNvCxnSpPr>
          <p:nvPr/>
        </p:nvCxnSpPr>
        <p:spPr>
          <a:xfrm>
            <a:off x="780064" y="3884240"/>
            <a:ext cx="1609344" cy="0"/>
          </a:xfrm>
          <a:prstGeom prst="line">
            <a:avLst/>
          </a:prstGeom>
          <a:ln w="9525">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22B56B99-2C15-4AE3-A8DE-7F94FD119716}"/>
              </a:ext>
            </a:extLst>
          </p:cNvPr>
          <p:cNvSpPr/>
          <p:nvPr/>
        </p:nvSpPr>
        <p:spPr>
          <a:xfrm>
            <a:off x="707493" y="4024691"/>
            <a:ext cx="575064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低評価の</a:t>
            </a:r>
            <a:r>
              <a:rPr kumimoji="0" lang="en-US"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Web</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サイトは、ユーザー資格情報を入力しないように警告を表示。また</a:t>
            </a:r>
            <a:r>
              <a:rPr kumimoji="0" lang="en-US"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URL</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を指定し、</a:t>
            </a:r>
            <a:r>
              <a:rPr lang="ja-JP" altLang="en-US" sz="16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ホワイトリスト、ブラックリストに登録</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が可能です。</a:t>
            </a:r>
            <a:endParaRPr kumimoji="0" 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p:txBody>
      </p:sp>
      <p:cxnSp>
        <p:nvCxnSpPr>
          <p:cNvPr id="96" name="Straight Connector 95">
            <a:extLst>
              <a:ext uri="{FF2B5EF4-FFF2-40B4-BE49-F238E27FC236}">
                <a16:creationId xmlns:a16="http://schemas.microsoft.com/office/drawing/2014/main" id="{F92321FA-C239-4D91-A4A8-9E9022B5BC94}"/>
              </a:ext>
            </a:extLst>
          </p:cNvPr>
          <p:cNvCxnSpPr>
            <a:cxnSpLocks/>
          </p:cNvCxnSpPr>
          <p:nvPr/>
        </p:nvCxnSpPr>
        <p:spPr>
          <a:xfrm>
            <a:off x="780064" y="4991228"/>
            <a:ext cx="1609344" cy="0"/>
          </a:xfrm>
          <a:prstGeom prst="line">
            <a:avLst/>
          </a:prstGeom>
          <a:ln w="9525">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017C9E09-4245-4652-8892-CB611639D8BF}"/>
              </a:ext>
            </a:extLst>
          </p:cNvPr>
          <p:cNvSpPr/>
          <p:nvPr/>
        </p:nvSpPr>
        <p:spPr>
          <a:xfrm>
            <a:off x="707493" y="5123795"/>
            <a:ext cx="467922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Web</a:t>
            </a:r>
            <a:r>
              <a:rPr lang="ja-JP" altLang="en-US" sz="16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サイトアクセスに関するアラートは、すべて</a:t>
            </a:r>
            <a:r>
              <a:rPr lang="en-US" altLang="ja-JP" sz="16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HP</a:t>
            </a:r>
            <a:r>
              <a:rPr lang="ja-JP" altLang="en-US" sz="16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 </a:t>
            </a:r>
            <a:r>
              <a:rPr lang="en-GB" altLang="ja-JP" sz="16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Wolf Security Controller</a:t>
            </a:r>
            <a:r>
              <a:rPr lang="ja-JP" altLang="en-US" sz="16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に記録されます。</a:t>
            </a:r>
            <a:endParaRPr kumimoji="0" lang="en-US" sz="1600" b="0" i="0" u="none" strike="noStrike" kern="1200" cap="none" spc="0" normalizeH="0" baseline="3000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p:txBody>
      </p:sp>
      <p:sp>
        <p:nvSpPr>
          <p:cNvPr id="7" name="Rectangle 6">
            <a:extLst>
              <a:ext uri="{FF2B5EF4-FFF2-40B4-BE49-F238E27FC236}">
                <a16:creationId xmlns:a16="http://schemas.microsoft.com/office/drawing/2014/main" id="{B2DCDC79-59CF-4269-B787-83A980C50A1A}"/>
              </a:ext>
            </a:extLst>
          </p:cNvPr>
          <p:cNvSpPr/>
          <p:nvPr/>
        </p:nvSpPr>
        <p:spPr>
          <a:xfrm>
            <a:off x="480159" y="2254024"/>
            <a:ext cx="597797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フィッシングサイトでパスワードを入力するユーザーに対して警告し、ブロックします</a:t>
            </a:r>
            <a:endParaRPr kumimoji="0" lang="en-US" sz="2000" b="1" i="0" u="none" strike="noStrike" kern="1200" cap="none" spc="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endParaRPr>
          </a:p>
        </p:txBody>
      </p:sp>
      <p:pic>
        <p:nvPicPr>
          <p:cNvPr id="41" name="Picture 40">
            <a:extLst>
              <a:ext uri="{FF2B5EF4-FFF2-40B4-BE49-F238E27FC236}">
                <a16:creationId xmlns:a16="http://schemas.microsoft.com/office/drawing/2014/main" id="{81C24457-3CE7-4E0F-B0EB-D2BB0513520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12779" y="829896"/>
            <a:ext cx="701811" cy="783075"/>
          </a:xfrm>
          <a:prstGeom prst="rect">
            <a:avLst/>
          </a:prstGeom>
        </p:spPr>
      </p:pic>
      <p:pic>
        <p:nvPicPr>
          <p:cNvPr id="36" name="Picture 16">
            <a:extLst>
              <a:ext uri="{FF2B5EF4-FFF2-40B4-BE49-F238E27FC236}">
                <a16:creationId xmlns:a16="http://schemas.microsoft.com/office/drawing/2014/main" id="{2EDAF5EF-B4A8-42FE-B6C0-8D138432FCD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386720" y="866241"/>
            <a:ext cx="8655134" cy="5125517"/>
          </a:xfrm>
          <a:prstGeom prst="rect">
            <a:avLst/>
          </a:prstGeom>
        </p:spPr>
      </p:pic>
      <p:grpSp>
        <p:nvGrpSpPr>
          <p:cNvPr id="38" name="Group 4">
            <a:extLst>
              <a:ext uri="{FF2B5EF4-FFF2-40B4-BE49-F238E27FC236}">
                <a16:creationId xmlns:a16="http://schemas.microsoft.com/office/drawing/2014/main" id="{AA3AEA1D-0275-4C48-8E94-0A5E67EA78C5}"/>
              </a:ext>
            </a:extLst>
          </p:cNvPr>
          <p:cNvGrpSpPr/>
          <p:nvPr/>
        </p:nvGrpSpPr>
        <p:grpSpPr>
          <a:xfrm>
            <a:off x="7354083" y="1340854"/>
            <a:ext cx="4720408" cy="2602290"/>
            <a:chOff x="7131957" y="1159412"/>
            <a:chExt cx="6565265" cy="3673958"/>
          </a:xfrm>
        </p:grpSpPr>
        <p:pic>
          <p:nvPicPr>
            <p:cNvPr id="39" name="Picture 7">
              <a:extLst>
                <a:ext uri="{FF2B5EF4-FFF2-40B4-BE49-F238E27FC236}">
                  <a16:creationId xmlns:a16="http://schemas.microsoft.com/office/drawing/2014/main" id="{1FF7A7C5-29E0-4B31-BED5-90C820D61F0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131957" y="1159412"/>
              <a:ext cx="6565265" cy="3673958"/>
            </a:xfrm>
            <a:prstGeom prst="rect">
              <a:avLst/>
            </a:prstGeom>
          </p:spPr>
        </p:pic>
        <p:sp>
          <p:nvSpPr>
            <p:cNvPr id="40" name="Rectangle 28">
              <a:extLst>
                <a:ext uri="{FF2B5EF4-FFF2-40B4-BE49-F238E27FC236}">
                  <a16:creationId xmlns:a16="http://schemas.microsoft.com/office/drawing/2014/main" id="{4549A4AD-9FF2-413C-9027-4904076858E2}"/>
                </a:ext>
              </a:extLst>
            </p:cNvPr>
            <p:cNvSpPr/>
            <p:nvPr/>
          </p:nvSpPr>
          <p:spPr>
            <a:xfrm>
              <a:off x="7856738" y="1322773"/>
              <a:ext cx="1411549" cy="99553"/>
            </a:xfrm>
            <a:prstGeom prst="rect">
              <a:avLst/>
            </a:prstGeom>
            <a:solidFill>
              <a:srgbClr val="FFFEFF"/>
            </a:solidFill>
            <a:ln w="19050">
              <a:noFill/>
              <a:miter lim="800000"/>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P Simplified Light"/>
                <a:ea typeface="+mn-ea"/>
                <a:cs typeface="+mn-cs"/>
              </a:endParaRPr>
            </a:p>
          </p:txBody>
        </p:sp>
      </p:grpSp>
      <p:cxnSp>
        <p:nvCxnSpPr>
          <p:cNvPr id="43" name="Straight Connector 95">
            <a:extLst>
              <a:ext uri="{FF2B5EF4-FFF2-40B4-BE49-F238E27FC236}">
                <a16:creationId xmlns:a16="http://schemas.microsoft.com/office/drawing/2014/main" id="{C11ADA5E-7122-464B-A0CD-B0CC40CC092F}"/>
              </a:ext>
            </a:extLst>
          </p:cNvPr>
          <p:cNvCxnSpPr>
            <a:cxnSpLocks/>
          </p:cNvCxnSpPr>
          <p:nvPr/>
        </p:nvCxnSpPr>
        <p:spPr>
          <a:xfrm>
            <a:off x="724744" y="5819661"/>
            <a:ext cx="1609344" cy="0"/>
          </a:xfrm>
          <a:prstGeom prst="line">
            <a:avLst/>
          </a:prstGeom>
          <a:ln w="9525">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6AE89E77-A0DD-4F32-84B1-5972D6DB0F9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54082" y="1620617"/>
            <a:ext cx="4706810" cy="2438237"/>
          </a:xfrm>
          <a:prstGeom prst="rect">
            <a:avLst/>
          </a:prstGeom>
        </p:spPr>
      </p:pic>
      <p:sp>
        <p:nvSpPr>
          <p:cNvPr id="19" name="Title 4">
            <a:extLst>
              <a:ext uri="{FF2B5EF4-FFF2-40B4-BE49-F238E27FC236}">
                <a16:creationId xmlns:a16="http://schemas.microsoft.com/office/drawing/2014/main" id="{11729C14-27B3-46DF-B33B-7E0653935D26}"/>
              </a:ext>
            </a:extLst>
          </p:cNvPr>
          <p:cNvSpPr txBox="1">
            <a:spLocks/>
          </p:cNvSpPr>
          <p:nvPr/>
        </p:nvSpPr>
        <p:spPr>
          <a:xfrm>
            <a:off x="1796451" y="803857"/>
            <a:ext cx="5049470" cy="851304"/>
          </a:xfrm>
          <a:prstGeom prst="rect">
            <a:avLst/>
          </a:prstGeom>
          <a:solidFill>
            <a:schemeClr val="bg1"/>
          </a:solidFill>
        </p:spPr>
        <p:txBody>
          <a:bodyPr vert="horz" lIns="0" tIns="0" rIns="0" bIns="0" rtlCol="0" anchor="ctr" anchorCtr="0">
            <a:noAutofit/>
          </a:bodyPr>
          <a:lstStyle>
            <a:lvl1pPr algn="l" defTabSz="913852" rtl="0" eaLnBrk="1" latinLnBrk="0" hangingPunct="1">
              <a:lnSpc>
                <a:spcPct val="90000"/>
              </a:lnSpc>
              <a:spcBef>
                <a:spcPct val="0"/>
              </a:spcBef>
              <a:buNone/>
              <a:defRPr sz="2798" b="0" kern="1200">
                <a:solidFill>
                  <a:schemeClr val="tx1"/>
                </a:solidFill>
                <a:latin typeface="+mj-lt"/>
                <a:ea typeface="+mj-ea"/>
                <a:cs typeface="+mj-cs"/>
              </a:defRPr>
            </a:lvl1pPr>
          </a:lstStyle>
          <a:p>
            <a:pPr marL="0" marR="0" lvl="0" indent="0" algn="l" defTabSz="913852" rtl="0" eaLnBrk="1" fontAlgn="auto" latinLnBrk="0" hangingPunct="1">
              <a:lnSpc>
                <a:spcPct val="90000"/>
              </a:lnSpc>
              <a:spcBef>
                <a:spcPct val="0"/>
              </a:spcBef>
              <a:spcAft>
                <a:spcPts val="0"/>
              </a:spcAft>
              <a:buClrTx/>
              <a:buSzTx/>
              <a:buFontTx/>
              <a:buNone/>
              <a:tabLst/>
              <a:defRPr/>
            </a:pPr>
            <a:r>
              <a:rPr kumimoji="0" lang="ja-JP" altLang="en-US" sz="3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ユーザ資格情報の保護</a:t>
            </a:r>
            <a:endParaRPr kumimoji="0" lang="en-US" altLang="ja-JP" sz="3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a:p>
            <a:pPr marL="0" marR="0" lvl="0" indent="0" algn="l" defTabSz="913852" rtl="0" eaLnBrk="1" fontAlgn="auto" latinLnBrk="0" hangingPunct="1">
              <a:lnSpc>
                <a:spcPct val="90000"/>
              </a:lnSpc>
              <a:spcBef>
                <a:spcPct val="0"/>
              </a:spcBef>
              <a:spcAft>
                <a:spcPts val="0"/>
              </a:spcAft>
              <a:buClrTx/>
              <a:buSzTx/>
              <a:buFontTx/>
              <a:buNone/>
              <a:tabLst/>
              <a:defRPr/>
            </a:pPr>
            <a:r>
              <a:rPr lang="en-US" altLang="ja-JP" sz="2800" dirty="0">
                <a:solidFill>
                  <a:prstClr val="black"/>
                </a:solidFill>
                <a:latin typeface="HP Simplified Jpan Light" panose="020B0300000000000000" pitchFamily="50" charset="-128"/>
                <a:ea typeface="HP Simplified Jpan Light" panose="020B0300000000000000" pitchFamily="50" charset="-128"/>
              </a:rPr>
              <a:t>HP Sure Click Pro</a:t>
            </a:r>
            <a:endParaRPr kumimoji="0" lang="ja-JP" altLang="en-US" sz="28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p:txBody>
      </p:sp>
    </p:spTree>
    <p:extLst>
      <p:ext uri="{BB962C8B-B14F-4D97-AF65-F5344CB8AC3E}">
        <p14:creationId xmlns:p14="http://schemas.microsoft.com/office/powerpoint/2010/main" val="41337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BC2A3E0-D285-4B8F-B852-7D8E8D4A9B55}"/>
              </a:ext>
            </a:extLst>
          </p:cNvPr>
          <p:cNvSpPr/>
          <p:nvPr/>
        </p:nvSpPr>
        <p:spPr>
          <a:xfrm>
            <a:off x="508000" y="347795"/>
            <a:ext cx="2076232" cy="1756778"/>
          </a:xfrm>
          <a:prstGeom prst="rect">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HP Simplified Light"/>
              <a:ea typeface="+mn-ea"/>
              <a:cs typeface="+mn-cs"/>
            </a:endParaRPr>
          </a:p>
        </p:txBody>
      </p:sp>
      <p:pic>
        <p:nvPicPr>
          <p:cNvPr id="30" name="Graphic 29">
            <a:extLst>
              <a:ext uri="{FF2B5EF4-FFF2-40B4-BE49-F238E27FC236}">
                <a16:creationId xmlns:a16="http://schemas.microsoft.com/office/drawing/2014/main" id="{357ACCFE-9699-49F9-A407-273F63A8753A}"/>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31252" t="25880" r="89" b="15920"/>
          <a:stretch/>
        </p:blipFill>
        <p:spPr>
          <a:xfrm flipH="1">
            <a:off x="1746840" y="-128868"/>
            <a:ext cx="8088526" cy="6856214"/>
          </a:xfrm>
          <a:prstGeom prst="rect">
            <a:avLst/>
          </a:prstGeom>
        </p:spPr>
      </p:pic>
      <p:sp>
        <p:nvSpPr>
          <p:cNvPr id="79" name="Rectangle 78">
            <a:extLst>
              <a:ext uri="{FF2B5EF4-FFF2-40B4-BE49-F238E27FC236}">
                <a16:creationId xmlns:a16="http://schemas.microsoft.com/office/drawing/2014/main" id="{D22CD20E-CE52-46B6-A411-A5A85B268AC0}"/>
              </a:ext>
            </a:extLst>
          </p:cNvPr>
          <p:cNvSpPr/>
          <p:nvPr/>
        </p:nvSpPr>
        <p:spPr>
          <a:xfrm>
            <a:off x="770127" y="3073302"/>
            <a:ext cx="608893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既知ウイルスに加え、新たに出現した未知の脅威を</a:t>
            </a:r>
            <a:endParaRPr kumimoji="0" lang="en-GB"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検出するディープラーニング</a:t>
            </a:r>
            <a:r>
              <a:rPr kumimoji="0" lang="en-US"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AI</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を提供します。</a:t>
            </a:r>
          </a:p>
        </p:txBody>
      </p:sp>
      <p:cxnSp>
        <p:nvCxnSpPr>
          <p:cNvPr id="87" name="Straight Connector 86">
            <a:extLst>
              <a:ext uri="{FF2B5EF4-FFF2-40B4-BE49-F238E27FC236}">
                <a16:creationId xmlns:a16="http://schemas.microsoft.com/office/drawing/2014/main" id="{39F08B3B-F2A4-4DDA-85FD-6521DF0FAEA9}"/>
              </a:ext>
            </a:extLst>
          </p:cNvPr>
          <p:cNvCxnSpPr>
            <a:cxnSpLocks/>
          </p:cNvCxnSpPr>
          <p:nvPr/>
        </p:nvCxnSpPr>
        <p:spPr>
          <a:xfrm>
            <a:off x="818319" y="3849348"/>
            <a:ext cx="1609344" cy="0"/>
          </a:xfrm>
          <a:prstGeom prst="line">
            <a:avLst/>
          </a:prstGeom>
          <a:ln w="9525">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E12BA6F7-A6ED-448E-B31D-26593075FA6A}"/>
              </a:ext>
            </a:extLst>
          </p:cNvPr>
          <p:cNvSpPr/>
          <p:nvPr/>
        </p:nvSpPr>
        <p:spPr>
          <a:xfrm>
            <a:off x="769612" y="4197886"/>
            <a:ext cx="575064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従来型アンチウイルスソフトは不要となります。</a:t>
            </a:r>
            <a:r>
              <a:rPr kumimoji="0" lang="en-US"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a:t>
            </a:r>
            <a:endParaRPr kumimoji="0" lang="en-GB"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p:txBody>
      </p:sp>
      <p:cxnSp>
        <p:nvCxnSpPr>
          <p:cNvPr id="93" name="Straight Connector 92">
            <a:extLst>
              <a:ext uri="{FF2B5EF4-FFF2-40B4-BE49-F238E27FC236}">
                <a16:creationId xmlns:a16="http://schemas.microsoft.com/office/drawing/2014/main" id="{786EB0ED-5CC4-4026-ABD3-822B87DFCD34}"/>
              </a:ext>
            </a:extLst>
          </p:cNvPr>
          <p:cNvCxnSpPr>
            <a:cxnSpLocks/>
          </p:cNvCxnSpPr>
          <p:nvPr/>
        </p:nvCxnSpPr>
        <p:spPr>
          <a:xfrm>
            <a:off x="818319" y="4878429"/>
            <a:ext cx="1609344" cy="0"/>
          </a:xfrm>
          <a:prstGeom prst="line">
            <a:avLst/>
          </a:prstGeom>
          <a:ln w="9525">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22B56B99-2C15-4AE3-A8DE-7F94FD119716}"/>
              </a:ext>
            </a:extLst>
          </p:cNvPr>
          <p:cNvSpPr/>
          <p:nvPr/>
        </p:nvSpPr>
        <p:spPr>
          <a:xfrm>
            <a:off x="769612" y="5102751"/>
            <a:ext cx="510653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HP</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 </a:t>
            </a:r>
            <a:r>
              <a:rPr kumimoji="0" lang="en-US"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Wolf Security Controller</a:t>
            </a:r>
            <a:r>
              <a:rPr lang="ja-JP" altLang="en-US" sz="16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を使用して、</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脅威の動的分析が可能です。</a:t>
            </a:r>
          </a:p>
        </p:txBody>
      </p:sp>
      <p:cxnSp>
        <p:nvCxnSpPr>
          <p:cNvPr id="96" name="Straight Connector 95">
            <a:extLst>
              <a:ext uri="{FF2B5EF4-FFF2-40B4-BE49-F238E27FC236}">
                <a16:creationId xmlns:a16="http://schemas.microsoft.com/office/drawing/2014/main" id="{F92321FA-C239-4D91-A4A8-9E9022B5BC94}"/>
              </a:ext>
            </a:extLst>
          </p:cNvPr>
          <p:cNvCxnSpPr>
            <a:cxnSpLocks/>
          </p:cNvCxnSpPr>
          <p:nvPr/>
        </p:nvCxnSpPr>
        <p:spPr>
          <a:xfrm>
            <a:off x="793916" y="5988494"/>
            <a:ext cx="1609344" cy="0"/>
          </a:xfrm>
          <a:prstGeom prst="line">
            <a:avLst/>
          </a:prstGeom>
          <a:ln w="9525">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2DCDC79-59CF-4269-B787-83A980C50A1A}"/>
              </a:ext>
            </a:extLst>
          </p:cNvPr>
          <p:cNvSpPr/>
          <p:nvPr/>
        </p:nvSpPr>
        <p:spPr>
          <a:xfrm>
            <a:off x="403365" y="2188626"/>
            <a:ext cx="647294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既知のマルウェアの阻止に加えて、ディープ</a:t>
            </a:r>
            <a:endParaRPr kumimoji="0" lang="en-GB" altLang="ja-JP"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ラーニング</a:t>
            </a:r>
            <a:r>
              <a:rPr kumimoji="0" lang="en-US" altLang="ja-JP"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AI</a:t>
            </a:r>
            <a:r>
              <a:rPr kumimoji="0" lang="ja-JP" altLang="en-US"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で未知の脅威を検出します</a:t>
            </a:r>
            <a:endParaRPr kumimoji="0" lang="en-US" sz="2000" b="1" i="0" u="none" strike="noStrike" kern="1200" cap="none" spc="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endParaRPr>
          </a:p>
        </p:txBody>
      </p:sp>
      <p:pic>
        <p:nvPicPr>
          <p:cNvPr id="59" name="Picture 70">
            <a:extLst>
              <a:ext uri="{FF2B5EF4-FFF2-40B4-BE49-F238E27FC236}">
                <a16:creationId xmlns:a16="http://schemas.microsoft.com/office/drawing/2014/main" id="{921626F1-21D7-4374-B500-667D9AF86BB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74955" y="651324"/>
            <a:ext cx="1221384" cy="1120859"/>
          </a:xfrm>
          <a:prstGeom prst="rect">
            <a:avLst/>
          </a:prstGeom>
        </p:spPr>
      </p:pic>
      <p:pic>
        <p:nvPicPr>
          <p:cNvPr id="62" name="Picture 16">
            <a:extLst>
              <a:ext uri="{FF2B5EF4-FFF2-40B4-BE49-F238E27FC236}">
                <a16:creationId xmlns:a16="http://schemas.microsoft.com/office/drawing/2014/main" id="{99AC8B01-F2E2-4A94-B612-7F8A9B8AFB2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386720" y="862977"/>
            <a:ext cx="8655134" cy="5125517"/>
          </a:xfrm>
          <a:prstGeom prst="rect">
            <a:avLst/>
          </a:prstGeom>
        </p:spPr>
      </p:pic>
      <p:pic>
        <p:nvPicPr>
          <p:cNvPr id="61" name="Picture 2" descr="Fifteen features of good antivirus software | Talk Business">
            <a:extLst>
              <a:ext uri="{FF2B5EF4-FFF2-40B4-BE49-F238E27FC236}">
                <a16:creationId xmlns:a16="http://schemas.microsoft.com/office/drawing/2014/main" id="{969C9B6A-F17D-41FF-8656-1F6F78DA9A7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343775" y="1340854"/>
            <a:ext cx="4711575" cy="2707271"/>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4">
            <a:extLst>
              <a:ext uri="{FF2B5EF4-FFF2-40B4-BE49-F238E27FC236}">
                <a16:creationId xmlns:a16="http://schemas.microsoft.com/office/drawing/2014/main" id="{78058BDE-2DBC-4233-B6BC-3E529B5493C6}"/>
              </a:ext>
            </a:extLst>
          </p:cNvPr>
          <p:cNvSpPr txBox="1">
            <a:spLocks/>
          </p:cNvSpPr>
          <p:nvPr/>
        </p:nvSpPr>
        <p:spPr>
          <a:xfrm>
            <a:off x="1796451" y="663886"/>
            <a:ext cx="4822063" cy="1088911"/>
          </a:xfrm>
          <a:prstGeom prst="rect">
            <a:avLst/>
          </a:prstGeom>
          <a:solidFill>
            <a:schemeClr val="bg1"/>
          </a:solidFill>
        </p:spPr>
        <p:txBody>
          <a:bodyPr vert="horz" lIns="0" tIns="0" rIns="0" bIns="0" rtlCol="0" anchor="ctr" anchorCtr="0">
            <a:noAutofit/>
          </a:bodyPr>
          <a:lstStyle>
            <a:lvl1pPr algn="l" defTabSz="913852" rtl="0" eaLnBrk="1" latinLnBrk="0" hangingPunct="1">
              <a:lnSpc>
                <a:spcPct val="90000"/>
              </a:lnSpc>
              <a:spcBef>
                <a:spcPct val="0"/>
              </a:spcBef>
              <a:buNone/>
              <a:defRPr sz="2798" b="0" kern="1200">
                <a:solidFill>
                  <a:schemeClr val="tx1"/>
                </a:solidFill>
                <a:latin typeface="+mj-lt"/>
                <a:ea typeface="+mj-ea"/>
                <a:cs typeface="+mj-cs"/>
              </a:defRPr>
            </a:lvl1pPr>
          </a:lstStyle>
          <a:p>
            <a:pPr marL="0" marR="0" lvl="0" indent="0" algn="l" defTabSz="913852" rtl="0" eaLnBrk="1" fontAlgn="auto" latinLnBrk="0" hangingPunct="1">
              <a:lnSpc>
                <a:spcPct val="90000"/>
              </a:lnSpc>
              <a:spcBef>
                <a:spcPct val="0"/>
              </a:spcBef>
              <a:spcAft>
                <a:spcPts val="0"/>
              </a:spcAft>
              <a:buClrTx/>
              <a:buSzTx/>
              <a:buFontTx/>
              <a:buNone/>
              <a:tabLst/>
              <a:defRPr/>
            </a:pPr>
            <a:r>
              <a:rPr kumimoji="0" lang="ja-JP" altLang="en-US" sz="3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次世代アンチウイルス</a:t>
            </a:r>
            <a:endParaRPr kumimoji="0" lang="en-US" altLang="ja-JP" sz="3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a:p>
            <a:pPr marL="0" marR="0" lvl="0" indent="0" algn="l" defTabSz="913852" rtl="0" eaLnBrk="1" fontAlgn="auto" latinLnBrk="0" hangingPunct="1">
              <a:lnSpc>
                <a:spcPct val="90000"/>
              </a:lnSpc>
              <a:spcBef>
                <a:spcPct val="0"/>
              </a:spcBef>
              <a:spcAft>
                <a:spcPts val="0"/>
              </a:spcAft>
              <a:buClrTx/>
              <a:buSzTx/>
              <a:buFontTx/>
              <a:buNone/>
              <a:tabLst/>
              <a:defRPr/>
            </a:pPr>
            <a:r>
              <a:rPr lang="en-US" altLang="ja-JP" sz="2800" dirty="0">
                <a:solidFill>
                  <a:prstClr val="black"/>
                </a:solidFill>
                <a:latin typeface="HP Simplified Jpan Light" panose="020B0300000000000000" pitchFamily="50" charset="-128"/>
                <a:ea typeface="HP Simplified Jpan Light" panose="020B0300000000000000" pitchFamily="50" charset="-128"/>
              </a:rPr>
              <a:t>HP Sure Sense Pro</a:t>
            </a:r>
            <a:endParaRPr kumimoji="0" lang="en-GB" altLang="ja-JP" sz="28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p:txBody>
      </p:sp>
      <p:sp>
        <p:nvSpPr>
          <p:cNvPr id="15" name="Rectangle 79">
            <a:extLst>
              <a:ext uri="{FF2B5EF4-FFF2-40B4-BE49-F238E27FC236}">
                <a16:creationId xmlns:a16="http://schemas.microsoft.com/office/drawing/2014/main" id="{015CD9E4-14C8-452D-8D53-FB7C67DEC7E2}"/>
              </a:ext>
            </a:extLst>
          </p:cNvPr>
          <p:cNvSpPr/>
          <p:nvPr/>
        </p:nvSpPr>
        <p:spPr>
          <a:xfrm>
            <a:off x="769612" y="6211557"/>
            <a:ext cx="64729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a:t>
            </a:r>
            <a:r>
              <a:rPr kumimoji="0" lang="ja-JP" altLang="en-US" sz="10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 既存でご利用いただいている</a:t>
            </a:r>
            <a:r>
              <a:rPr kumimoji="0" lang="en-US" altLang="ja-JP" sz="10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AV/NGAV</a:t>
            </a:r>
            <a:r>
              <a:rPr kumimoji="0" lang="ja-JP" altLang="en-US" sz="10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はアンインストールが必要です</a:t>
            </a:r>
            <a:endParaRPr kumimoji="0" lang="en-GB" altLang="ja-JP" sz="10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a:t>
            </a:r>
            <a:r>
              <a:rPr lang="ja-JP" altLang="en-US" sz="10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 単体稼働の審査中のため、当面</a:t>
            </a:r>
            <a:r>
              <a:rPr lang="en-US" altLang="ja-JP" sz="10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Windows</a:t>
            </a:r>
            <a:r>
              <a:rPr lang="ja-JP" altLang="en-US" sz="10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 </a:t>
            </a:r>
            <a:r>
              <a:rPr lang="en-US" altLang="ja-JP" sz="10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Defender</a:t>
            </a:r>
            <a:r>
              <a:rPr lang="ja-JP" altLang="en-US" sz="10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と共存が必要となります（</a:t>
            </a:r>
            <a:r>
              <a:rPr lang="en-US" altLang="ja-JP" sz="10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2022</a:t>
            </a:r>
            <a:r>
              <a:rPr lang="ja-JP" altLang="en-US" sz="10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年</a:t>
            </a:r>
            <a:r>
              <a:rPr lang="en-US" altLang="ja-JP" sz="10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5</a:t>
            </a:r>
            <a:r>
              <a:rPr lang="ja-JP" altLang="en-US" sz="10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月現在）</a:t>
            </a:r>
            <a:endParaRPr kumimoji="0" lang="en-GB" altLang="ja-JP" sz="10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p:txBody>
      </p:sp>
    </p:spTree>
    <p:extLst>
      <p:ext uri="{BB962C8B-B14F-4D97-AF65-F5344CB8AC3E}">
        <p14:creationId xmlns:p14="http://schemas.microsoft.com/office/powerpoint/2010/main" val="368510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図 383" descr="アイコン&#10;&#10;自動的に生成された説明">
            <a:extLst>
              <a:ext uri="{FF2B5EF4-FFF2-40B4-BE49-F238E27FC236}">
                <a16:creationId xmlns:a16="http://schemas.microsoft.com/office/drawing/2014/main" id="{3F50E20B-3B5E-4E9E-9B7F-32754AA8E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408" y="2566646"/>
            <a:ext cx="785474" cy="2262635"/>
          </a:xfrm>
          <a:prstGeom prst="rect">
            <a:avLst/>
          </a:prstGeom>
        </p:spPr>
      </p:pic>
      <p:pic>
        <p:nvPicPr>
          <p:cNvPr id="383" name="図 382" descr="アイコン&#10;&#10;自動的に生成された説明">
            <a:extLst>
              <a:ext uri="{FF2B5EF4-FFF2-40B4-BE49-F238E27FC236}">
                <a16:creationId xmlns:a16="http://schemas.microsoft.com/office/drawing/2014/main" id="{130F951A-4C92-4E76-AFE1-5478C4DA0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931" y="2569625"/>
            <a:ext cx="785474" cy="2262635"/>
          </a:xfrm>
          <a:prstGeom prst="rect">
            <a:avLst/>
          </a:prstGeom>
        </p:spPr>
      </p:pic>
      <p:pic>
        <p:nvPicPr>
          <p:cNvPr id="385" name="図 384" descr="アイコン&#10;&#10;自動的に生成された説明">
            <a:extLst>
              <a:ext uri="{FF2B5EF4-FFF2-40B4-BE49-F238E27FC236}">
                <a16:creationId xmlns:a16="http://schemas.microsoft.com/office/drawing/2014/main" id="{D0215CBA-A43D-4815-8700-047D13EAA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643" y="2576886"/>
            <a:ext cx="785474" cy="2262635"/>
          </a:xfrm>
          <a:prstGeom prst="rect">
            <a:avLst/>
          </a:prstGeom>
        </p:spPr>
      </p:pic>
      <p:pic>
        <p:nvPicPr>
          <p:cNvPr id="324" name="Picture 16">
            <a:extLst>
              <a:ext uri="{FF2B5EF4-FFF2-40B4-BE49-F238E27FC236}">
                <a16:creationId xmlns:a16="http://schemas.microsoft.com/office/drawing/2014/main" id="{450B3A00-7A45-43FE-BA8C-04F4EAD4D04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27160" y="2272461"/>
            <a:ext cx="5086065" cy="3011936"/>
          </a:xfrm>
          <a:prstGeom prst="rect">
            <a:avLst/>
          </a:prstGeom>
        </p:spPr>
      </p:pic>
      <p:pic>
        <p:nvPicPr>
          <p:cNvPr id="325" name="図 324">
            <a:extLst>
              <a:ext uri="{FF2B5EF4-FFF2-40B4-BE49-F238E27FC236}">
                <a16:creationId xmlns:a16="http://schemas.microsoft.com/office/drawing/2014/main" id="{A8F71A81-04DF-42F4-A38D-7E28817346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5220" y="2570552"/>
            <a:ext cx="2758568" cy="1552878"/>
          </a:xfrm>
          <a:prstGeom prst="rect">
            <a:avLst/>
          </a:prstGeom>
        </p:spPr>
      </p:pic>
      <p:sp>
        <p:nvSpPr>
          <p:cNvPr id="2" name="タイトル 1">
            <a:extLst>
              <a:ext uri="{FF2B5EF4-FFF2-40B4-BE49-F238E27FC236}">
                <a16:creationId xmlns:a16="http://schemas.microsoft.com/office/drawing/2014/main" id="{53FDC50E-199C-40A2-96DC-7ABE7DA7437E}"/>
              </a:ext>
            </a:extLst>
          </p:cNvPr>
          <p:cNvSpPr>
            <a:spLocks noGrp="1"/>
          </p:cNvSpPr>
          <p:nvPr>
            <p:ph type="title"/>
          </p:nvPr>
        </p:nvSpPr>
        <p:spPr/>
        <p:txBody>
          <a:bodyPr/>
          <a:lstStyle/>
          <a:p>
            <a:r>
              <a:rPr lang="en-GB" dirty="0">
                <a:latin typeface="HP Simplified Jpan Light" panose="020B0300000000000000" pitchFamily="50" charset="-128"/>
                <a:ea typeface="HP Simplified Jpan Light" panose="020B0300000000000000" pitchFamily="50" charset="-128"/>
              </a:rPr>
              <a:t>HP WOLF</a:t>
            </a:r>
            <a:r>
              <a:rPr lang="ja-JP" altLang="en-US" dirty="0">
                <a:latin typeface="HP Simplified Jpan Light" panose="020B0300000000000000" pitchFamily="50" charset="-128"/>
                <a:ea typeface="HP Simplified Jpan Light" panose="020B0300000000000000" pitchFamily="50" charset="-128"/>
              </a:rPr>
              <a:t> </a:t>
            </a:r>
            <a:r>
              <a:rPr lang="en-GB" altLang="ja-JP" dirty="0">
                <a:latin typeface="HP Simplified Jpan Light" panose="020B0300000000000000" pitchFamily="50" charset="-128"/>
                <a:ea typeface="HP Simplified Jpan Light" panose="020B0300000000000000" pitchFamily="50" charset="-128"/>
              </a:rPr>
              <a:t>PRO</a:t>
            </a:r>
            <a:r>
              <a:rPr lang="en-GB" dirty="0">
                <a:latin typeface="HP Simplified Jpan Light" panose="020B0300000000000000" pitchFamily="50" charset="-128"/>
                <a:ea typeface="HP Simplified Jpan Light" panose="020B0300000000000000" pitchFamily="50" charset="-128"/>
              </a:rPr>
              <a:t> SECURITY</a:t>
            </a:r>
            <a:r>
              <a:rPr lang="ja-JP" altLang="en-US" dirty="0">
                <a:latin typeface="HP Simplified Jpan Light" panose="020B0300000000000000" pitchFamily="50" charset="-128"/>
                <a:ea typeface="HP Simplified Jpan Light" panose="020B0300000000000000" pitchFamily="50" charset="-128"/>
              </a:rPr>
              <a:t>による多層防御</a:t>
            </a:r>
            <a:endParaRPr lang="en-GB" dirty="0">
              <a:latin typeface="HP Simplified Jpan Light" panose="020B0300000000000000" pitchFamily="50" charset="-128"/>
              <a:ea typeface="HP Simplified Jpan Light" panose="020B0300000000000000" pitchFamily="50" charset="-128"/>
            </a:endParaRPr>
          </a:p>
        </p:txBody>
      </p:sp>
      <p:pic>
        <p:nvPicPr>
          <p:cNvPr id="169" name="Picture 4" descr="A picture containing object&#10;&#10;Description automatically generated">
            <a:extLst>
              <a:ext uri="{FF2B5EF4-FFF2-40B4-BE49-F238E27FC236}">
                <a16:creationId xmlns:a16="http://schemas.microsoft.com/office/drawing/2014/main" id="{7637D522-4199-4053-A033-27F3571A7983}"/>
              </a:ext>
            </a:extLst>
          </p:cNvPr>
          <p:cNvPicPr>
            <a:picLocks noChangeAspect="1"/>
          </p:cNvPicPr>
          <p:nvPr/>
        </p:nvPicPr>
        <p:blipFill>
          <a:blip r:embed="rId5"/>
          <a:stretch>
            <a:fillRect/>
          </a:stretch>
        </p:blipFill>
        <p:spPr>
          <a:xfrm>
            <a:off x="1033770" y="4394667"/>
            <a:ext cx="475281" cy="487468"/>
          </a:xfrm>
          <a:prstGeom prst="rect">
            <a:avLst/>
          </a:prstGeom>
        </p:spPr>
      </p:pic>
      <p:pic>
        <p:nvPicPr>
          <p:cNvPr id="170" name="Picture 6" descr="A picture containing object&#10;&#10;Description automatically generated">
            <a:extLst>
              <a:ext uri="{FF2B5EF4-FFF2-40B4-BE49-F238E27FC236}">
                <a16:creationId xmlns:a16="http://schemas.microsoft.com/office/drawing/2014/main" id="{426275EB-C111-483B-9C4D-345ECBAF372F}"/>
              </a:ext>
            </a:extLst>
          </p:cNvPr>
          <p:cNvPicPr>
            <a:picLocks noChangeAspect="1"/>
          </p:cNvPicPr>
          <p:nvPr/>
        </p:nvPicPr>
        <p:blipFill>
          <a:blip r:embed="rId5"/>
          <a:stretch>
            <a:fillRect/>
          </a:stretch>
        </p:blipFill>
        <p:spPr>
          <a:xfrm>
            <a:off x="1528395" y="2474410"/>
            <a:ext cx="475281" cy="487468"/>
          </a:xfrm>
          <a:prstGeom prst="rect">
            <a:avLst/>
          </a:prstGeom>
        </p:spPr>
      </p:pic>
      <p:pic>
        <p:nvPicPr>
          <p:cNvPr id="171" name="Picture 7" descr="A picture containing object&#10;&#10;Description automatically generated">
            <a:extLst>
              <a:ext uri="{FF2B5EF4-FFF2-40B4-BE49-F238E27FC236}">
                <a16:creationId xmlns:a16="http://schemas.microsoft.com/office/drawing/2014/main" id="{46F311EB-FCCF-406D-A8AE-DB914E117405}"/>
              </a:ext>
            </a:extLst>
          </p:cNvPr>
          <p:cNvPicPr>
            <a:picLocks noChangeAspect="1"/>
          </p:cNvPicPr>
          <p:nvPr/>
        </p:nvPicPr>
        <p:blipFill>
          <a:blip r:embed="rId5"/>
          <a:stretch>
            <a:fillRect/>
          </a:stretch>
        </p:blipFill>
        <p:spPr>
          <a:xfrm>
            <a:off x="1733784" y="3923088"/>
            <a:ext cx="475281" cy="487468"/>
          </a:xfrm>
          <a:prstGeom prst="rect">
            <a:avLst/>
          </a:prstGeom>
        </p:spPr>
      </p:pic>
      <p:pic>
        <p:nvPicPr>
          <p:cNvPr id="172" name="Picture 9" descr="A picture containing object&#10;&#10;Description automatically generated">
            <a:extLst>
              <a:ext uri="{FF2B5EF4-FFF2-40B4-BE49-F238E27FC236}">
                <a16:creationId xmlns:a16="http://schemas.microsoft.com/office/drawing/2014/main" id="{0D3008B1-E433-4F44-9F7D-4F6A493AA5AB}"/>
              </a:ext>
            </a:extLst>
          </p:cNvPr>
          <p:cNvPicPr>
            <a:picLocks noChangeAspect="1"/>
          </p:cNvPicPr>
          <p:nvPr/>
        </p:nvPicPr>
        <p:blipFill>
          <a:blip r:embed="rId5"/>
          <a:stretch>
            <a:fillRect/>
          </a:stretch>
        </p:blipFill>
        <p:spPr>
          <a:xfrm>
            <a:off x="2917057" y="3617420"/>
            <a:ext cx="475281" cy="487468"/>
          </a:xfrm>
          <a:prstGeom prst="rect">
            <a:avLst/>
          </a:prstGeom>
        </p:spPr>
      </p:pic>
      <p:pic>
        <p:nvPicPr>
          <p:cNvPr id="173" name="Picture 13" descr="A picture containing object&#10;&#10;Description automatically generated">
            <a:extLst>
              <a:ext uri="{FF2B5EF4-FFF2-40B4-BE49-F238E27FC236}">
                <a16:creationId xmlns:a16="http://schemas.microsoft.com/office/drawing/2014/main" id="{4AF5887C-D30F-4341-9E8F-F6E48A298722}"/>
              </a:ext>
            </a:extLst>
          </p:cNvPr>
          <p:cNvPicPr>
            <a:picLocks noChangeAspect="1"/>
          </p:cNvPicPr>
          <p:nvPr/>
        </p:nvPicPr>
        <p:blipFill>
          <a:blip r:embed="rId5"/>
          <a:stretch>
            <a:fillRect/>
          </a:stretch>
        </p:blipFill>
        <p:spPr>
          <a:xfrm>
            <a:off x="2840561" y="3026525"/>
            <a:ext cx="475281" cy="487468"/>
          </a:xfrm>
          <a:prstGeom prst="rect">
            <a:avLst/>
          </a:prstGeom>
        </p:spPr>
      </p:pic>
      <p:pic>
        <p:nvPicPr>
          <p:cNvPr id="174" name="Picture 14" descr="A picture containing object&#10;&#10;Description automatically generated">
            <a:extLst>
              <a:ext uri="{FF2B5EF4-FFF2-40B4-BE49-F238E27FC236}">
                <a16:creationId xmlns:a16="http://schemas.microsoft.com/office/drawing/2014/main" id="{4CF80C94-9E62-4E73-BC9E-A9B2966E3A23}"/>
              </a:ext>
            </a:extLst>
          </p:cNvPr>
          <p:cNvPicPr>
            <a:picLocks noChangeAspect="1"/>
          </p:cNvPicPr>
          <p:nvPr/>
        </p:nvPicPr>
        <p:blipFill>
          <a:blip r:embed="rId5"/>
          <a:stretch>
            <a:fillRect/>
          </a:stretch>
        </p:blipFill>
        <p:spPr>
          <a:xfrm>
            <a:off x="2419651" y="3657458"/>
            <a:ext cx="475281" cy="487468"/>
          </a:xfrm>
          <a:prstGeom prst="rect">
            <a:avLst/>
          </a:prstGeom>
        </p:spPr>
      </p:pic>
      <p:pic>
        <p:nvPicPr>
          <p:cNvPr id="175" name="Picture 15" descr="A picture containing object&#10;&#10;Description automatically generated">
            <a:extLst>
              <a:ext uri="{FF2B5EF4-FFF2-40B4-BE49-F238E27FC236}">
                <a16:creationId xmlns:a16="http://schemas.microsoft.com/office/drawing/2014/main" id="{1A2A4E6B-79EC-448E-98C4-D15A723EB532}"/>
              </a:ext>
            </a:extLst>
          </p:cNvPr>
          <p:cNvPicPr>
            <a:picLocks noChangeAspect="1"/>
          </p:cNvPicPr>
          <p:nvPr/>
        </p:nvPicPr>
        <p:blipFill>
          <a:blip r:embed="rId5"/>
          <a:stretch>
            <a:fillRect/>
          </a:stretch>
        </p:blipFill>
        <p:spPr>
          <a:xfrm>
            <a:off x="2290080" y="2783574"/>
            <a:ext cx="475281" cy="487468"/>
          </a:xfrm>
          <a:prstGeom prst="rect">
            <a:avLst/>
          </a:prstGeom>
        </p:spPr>
      </p:pic>
      <p:pic>
        <p:nvPicPr>
          <p:cNvPr id="176" name="Picture 17" descr="A picture containing object&#10;&#10;Description automatically generated">
            <a:extLst>
              <a:ext uri="{FF2B5EF4-FFF2-40B4-BE49-F238E27FC236}">
                <a16:creationId xmlns:a16="http://schemas.microsoft.com/office/drawing/2014/main" id="{1337FFA7-AF1B-46AF-948B-A41BD3F3B6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69706" y="2754395"/>
            <a:ext cx="217825" cy="223411"/>
          </a:xfrm>
          <a:prstGeom prst="rect">
            <a:avLst/>
          </a:prstGeom>
        </p:spPr>
      </p:pic>
      <p:pic>
        <p:nvPicPr>
          <p:cNvPr id="177" name="Picture 18" descr="A picture containing object&#10;&#10;Description automatically generated">
            <a:extLst>
              <a:ext uri="{FF2B5EF4-FFF2-40B4-BE49-F238E27FC236}">
                <a16:creationId xmlns:a16="http://schemas.microsoft.com/office/drawing/2014/main" id="{1A1DA34F-6B39-4958-AF63-0D3F082AE2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77158" y="3923085"/>
            <a:ext cx="217825" cy="223411"/>
          </a:xfrm>
          <a:prstGeom prst="rect">
            <a:avLst/>
          </a:prstGeom>
        </p:spPr>
      </p:pic>
      <p:pic>
        <p:nvPicPr>
          <p:cNvPr id="178" name="Picture 19" descr="A picture containing object&#10;&#10;Description automatically generated">
            <a:extLst>
              <a:ext uri="{FF2B5EF4-FFF2-40B4-BE49-F238E27FC236}">
                <a16:creationId xmlns:a16="http://schemas.microsoft.com/office/drawing/2014/main" id="{2F93509D-F82C-4369-A39C-8505BF80AE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77158" y="4325212"/>
            <a:ext cx="217825" cy="223411"/>
          </a:xfrm>
          <a:prstGeom prst="rect">
            <a:avLst/>
          </a:prstGeom>
        </p:spPr>
      </p:pic>
      <p:pic>
        <p:nvPicPr>
          <p:cNvPr id="179" name="Picture 20" descr="A picture containing object&#10;&#10;Description automatically generated">
            <a:extLst>
              <a:ext uri="{FF2B5EF4-FFF2-40B4-BE49-F238E27FC236}">
                <a16:creationId xmlns:a16="http://schemas.microsoft.com/office/drawing/2014/main" id="{C6AD6417-F487-4F47-9E53-E6054737E1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6869" y="3703474"/>
            <a:ext cx="217825" cy="223411"/>
          </a:xfrm>
          <a:prstGeom prst="rect">
            <a:avLst/>
          </a:prstGeom>
        </p:spPr>
      </p:pic>
      <p:pic>
        <p:nvPicPr>
          <p:cNvPr id="180" name="Picture 21" descr="A picture containing object&#10;&#10;Description automatically generated">
            <a:extLst>
              <a:ext uri="{FF2B5EF4-FFF2-40B4-BE49-F238E27FC236}">
                <a16:creationId xmlns:a16="http://schemas.microsoft.com/office/drawing/2014/main" id="{E2F17A8C-0741-4E8B-9E3B-2C618A0A06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09065" y="4060571"/>
            <a:ext cx="217825" cy="223411"/>
          </a:xfrm>
          <a:prstGeom prst="rect">
            <a:avLst/>
          </a:prstGeom>
        </p:spPr>
      </p:pic>
      <p:pic>
        <p:nvPicPr>
          <p:cNvPr id="181" name="Picture 22" descr="A picture containing object&#10;&#10;Description automatically generated">
            <a:extLst>
              <a:ext uri="{FF2B5EF4-FFF2-40B4-BE49-F238E27FC236}">
                <a16:creationId xmlns:a16="http://schemas.microsoft.com/office/drawing/2014/main" id="{D357FEC5-65D7-4843-B685-F6AD6AFF3C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4707" y="3019296"/>
            <a:ext cx="217825" cy="223411"/>
          </a:xfrm>
          <a:prstGeom prst="rect">
            <a:avLst/>
          </a:prstGeom>
        </p:spPr>
      </p:pic>
      <p:pic>
        <p:nvPicPr>
          <p:cNvPr id="182" name="Picture 23" descr="A picture containing object&#10;&#10;Description automatically generated">
            <a:extLst>
              <a:ext uri="{FF2B5EF4-FFF2-40B4-BE49-F238E27FC236}">
                <a16:creationId xmlns:a16="http://schemas.microsoft.com/office/drawing/2014/main" id="{CF3B2E64-E1AD-45CD-96FE-1DE3F9223714}"/>
              </a:ext>
            </a:extLst>
          </p:cNvPr>
          <p:cNvPicPr>
            <a:picLocks noChangeAspect="1"/>
          </p:cNvPicPr>
          <p:nvPr/>
        </p:nvPicPr>
        <p:blipFill>
          <a:blip r:embed="rId5"/>
          <a:stretch>
            <a:fillRect/>
          </a:stretch>
        </p:blipFill>
        <p:spPr>
          <a:xfrm>
            <a:off x="1033770" y="2335796"/>
            <a:ext cx="475281" cy="487468"/>
          </a:xfrm>
          <a:prstGeom prst="rect">
            <a:avLst/>
          </a:prstGeom>
        </p:spPr>
      </p:pic>
      <p:pic>
        <p:nvPicPr>
          <p:cNvPr id="183" name="Picture 24" descr="A picture containing object&#10;&#10;Description automatically generated">
            <a:extLst>
              <a:ext uri="{FF2B5EF4-FFF2-40B4-BE49-F238E27FC236}">
                <a16:creationId xmlns:a16="http://schemas.microsoft.com/office/drawing/2014/main" id="{83E5AAAB-C9F6-4248-BEF2-47344BBE6E78}"/>
              </a:ext>
            </a:extLst>
          </p:cNvPr>
          <p:cNvPicPr>
            <a:picLocks noChangeAspect="1"/>
          </p:cNvPicPr>
          <p:nvPr/>
        </p:nvPicPr>
        <p:blipFill>
          <a:blip r:embed="rId5"/>
          <a:stretch>
            <a:fillRect/>
          </a:stretch>
        </p:blipFill>
        <p:spPr>
          <a:xfrm>
            <a:off x="1033770" y="2868414"/>
            <a:ext cx="475281" cy="487468"/>
          </a:xfrm>
          <a:prstGeom prst="rect">
            <a:avLst/>
          </a:prstGeom>
        </p:spPr>
      </p:pic>
      <p:pic>
        <p:nvPicPr>
          <p:cNvPr id="184" name="Picture 25" descr="A picture containing object&#10;&#10;Description automatically generated">
            <a:extLst>
              <a:ext uri="{FF2B5EF4-FFF2-40B4-BE49-F238E27FC236}">
                <a16:creationId xmlns:a16="http://schemas.microsoft.com/office/drawing/2014/main" id="{FA7BE5AB-E7EB-408F-952D-2454376F0F7F}"/>
              </a:ext>
            </a:extLst>
          </p:cNvPr>
          <p:cNvPicPr>
            <a:picLocks noChangeAspect="1"/>
          </p:cNvPicPr>
          <p:nvPr/>
        </p:nvPicPr>
        <p:blipFill>
          <a:blip r:embed="rId5"/>
          <a:stretch>
            <a:fillRect/>
          </a:stretch>
        </p:blipFill>
        <p:spPr>
          <a:xfrm>
            <a:off x="1033770" y="3626637"/>
            <a:ext cx="475281" cy="487468"/>
          </a:xfrm>
          <a:prstGeom prst="rect">
            <a:avLst/>
          </a:prstGeom>
        </p:spPr>
      </p:pic>
      <p:pic>
        <p:nvPicPr>
          <p:cNvPr id="185" name="Picture 26" descr="A picture containing object&#10;&#10;Description automatically generated">
            <a:extLst>
              <a:ext uri="{FF2B5EF4-FFF2-40B4-BE49-F238E27FC236}">
                <a16:creationId xmlns:a16="http://schemas.microsoft.com/office/drawing/2014/main" id="{945C1997-36B5-4A39-8766-559E9649DA1B}"/>
              </a:ext>
            </a:extLst>
          </p:cNvPr>
          <p:cNvPicPr>
            <a:picLocks noChangeAspect="1"/>
          </p:cNvPicPr>
          <p:nvPr/>
        </p:nvPicPr>
        <p:blipFill>
          <a:blip r:embed="rId5"/>
          <a:stretch>
            <a:fillRect/>
          </a:stretch>
        </p:blipFill>
        <p:spPr>
          <a:xfrm>
            <a:off x="475346" y="3967929"/>
            <a:ext cx="475281" cy="487468"/>
          </a:xfrm>
          <a:prstGeom prst="rect">
            <a:avLst/>
          </a:prstGeom>
        </p:spPr>
      </p:pic>
      <p:pic>
        <p:nvPicPr>
          <p:cNvPr id="186" name="Picture 27" descr="A picture containing object&#10;&#10;Description automatically generated">
            <a:extLst>
              <a:ext uri="{FF2B5EF4-FFF2-40B4-BE49-F238E27FC236}">
                <a16:creationId xmlns:a16="http://schemas.microsoft.com/office/drawing/2014/main" id="{E55ACC59-50C8-425E-957B-AAD7EBFF4425}"/>
              </a:ext>
            </a:extLst>
          </p:cNvPr>
          <p:cNvPicPr>
            <a:picLocks noChangeAspect="1"/>
          </p:cNvPicPr>
          <p:nvPr/>
        </p:nvPicPr>
        <p:blipFill>
          <a:blip r:embed="rId5"/>
          <a:stretch>
            <a:fillRect/>
          </a:stretch>
        </p:blipFill>
        <p:spPr>
          <a:xfrm>
            <a:off x="475346" y="3264207"/>
            <a:ext cx="475281" cy="487468"/>
          </a:xfrm>
          <a:prstGeom prst="rect">
            <a:avLst/>
          </a:prstGeom>
        </p:spPr>
      </p:pic>
      <p:pic>
        <p:nvPicPr>
          <p:cNvPr id="187" name="Picture 28" descr="A picture containing object&#10;&#10;Description automatically generated">
            <a:extLst>
              <a:ext uri="{FF2B5EF4-FFF2-40B4-BE49-F238E27FC236}">
                <a16:creationId xmlns:a16="http://schemas.microsoft.com/office/drawing/2014/main" id="{188B8C32-FCE8-4B9C-B491-B6EB3AE22B09}"/>
              </a:ext>
            </a:extLst>
          </p:cNvPr>
          <p:cNvPicPr>
            <a:picLocks noChangeAspect="1"/>
          </p:cNvPicPr>
          <p:nvPr/>
        </p:nvPicPr>
        <p:blipFill>
          <a:blip r:embed="rId5"/>
          <a:stretch>
            <a:fillRect/>
          </a:stretch>
        </p:blipFill>
        <p:spPr>
          <a:xfrm>
            <a:off x="475346" y="2569625"/>
            <a:ext cx="475281" cy="487468"/>
          </a:xfrm>
          <a:prstGeom prst="rect">
            <a:avLst/>
          </a:prstGeom>
        </p:spPr>
      </p:pic>
      <p:sp>
        <p:nvSpPr>
          <p:cNvPr id="188" name="Arrow: Right 31">
            <a:extLst>
              <a:ext uri="{FF2B5EF4-FFF2-40B4-BE49-F238E27FC236}">
                <a16:creationId xmlns:a16="http://schemas.microsoft.com/office/drawing/2014/main" id="{06A3DDFE-8F3B-418B-B799-8BEF306C1ECE}"/>
              </a:ext>
            </a:extLst>
          </p:cNvPr>
          <p:cNvSpPr/>
          <p:nvPr/>
        </p:nvSpPr>
        <p:spPr>
          <a:xfrm>
            <a:off x="407473" y="3019296"/>
            <a:ext cx="570226" cy="194751"/>
          </a:xfrm>
          <a:prstGeom prst="rightArrow">
            <a:avLst/>
          </a:prstGeom>
          <a:solidFill>
            <a:srgbClr val="C00000">
              <a:alpha val="50000"/>
            </a:srgbClr>
          </a:solidFill>
          <a:ln w="25400" cap="flat" cmpd="sng" algn="ctr">
            <a:noFill/>
            <a:prstDash val="solid"/>
          </a:ln>
          <a:effectLst/>
        </p:spPr>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HP Simplified Jpan Light" panose="020B0300000000000000" pitchFamily="50" charset="-128"/>
              <a:ea typeface="HP Simplified Jpan Light" panose="020B0300000000000000" pitchFamily="50" charset="-128"/>
            </a:endParaRPr>
          </a:p>
        </p:txBody>
      </p:sp>
      <p:sp>
        <p:nvSpPr>
          <p:cNvPr id="189" name="Arrow: Right 32">
            <a:extLst>
              <a:ext uri="{FF2B5EF4-FFF2-40B4-BE49-F238E27FC236}">
                <a16:creationId xmlns:a16="http://schemas.microsoft.com/office/drawing/2014/main" id="{52E2B0E9-63C8-496A-A153-A6C6BE8BC0D1}"/>
              </a:ext>
            </a:extLst>
          </p:cNvPr>
          <p:cNvSpPr/>
          <p:nvPr/>
        </p:nvSpPr>
        <p:spPr>
          <a:xfrm>
            <a:off x="531176" y="3713877"/>
            <a:ext cx="446524" cy="213008"/>
          </a:xfrm>
          <a:prstGeom prst="rightArrow">
            <a:avLst/>
          </a:prstGeom>
          <a:solidFill>
            <a:srgbClr val="C00000">
              <a:alpha val="50000"/>
            </a:srgbClr>
          </a:solidFill>
          <a:ln w="25400" cap="flat" cmpd="sng" algn="ctr">
            <a:noFill/>
            <a:prstDash val="solid"/>
          </a:ln>
          <a:effectLst/>
        </p:spPr>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HP Simplified Jpan Light" panose="020B0300000000000000" pitchFamily="50" charset="-128"/>
              <a:ea typeface="HP Simplified Jpan Light" panose="020B0300000000000000" pitchFamily="50" charset="-128"/>
            </a:endParaRPr>
          </a:p>
        </p:txBody>
      </p:sp>
      <p:sp>
        <p:nvSpPr>
          <p:cNvPr id="190" name="Arrow: Right 33">
            <a:extLst>
              <a:ext uri="{FF2B5EF4-FFF2-40B4-BE49-F238E27FC236}">
                <a16:creationId xmlns:a16="http://schemas.microsoft.com/office/drawing/2014/main" id="{3170B0EF-28C2-4416-8863-F3D8FEB6BA4B}"/>
              </a:ext>
            </a:extLst>
          </p:cNvPr>
          <p:cNvSpPr/>
          <p:nvPr/>
        </p:nvSpPr>
        <p:spPr>
          <a:xfrm rot="1908506">
            <a:off x="694634" y="2403435"/>
            <a:ext cx="387580" cy="203953"/>
          </a:xfrm>
          <a:prstGeom prst="rightArrow">
            <a:avLst/>
          </a:prstGeom>
          <a:solidFill>
            <a:srgbClr val="C00000">
              <a:alpha val="50000"/>
            </a:srgbClr>
          </a:solidFill>
          <a:ln w="25400" cap="flat" cmpd="sng" algn="ctr">
            <a:noFill/>
            <a:prstDash val="solid"/>
          </a:ln>
          <a:effectLst/>
        </p:spPr>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HP Simplified Jpan Light" panose="020B0300000000000000" pitchFamily="50" charset="-128"/>
              <a:ea typeface="HP Simplified Jpan Light" panose="020B0300000000000000" pitchFamily="50" charset="-128"/>
            </a:endParaRPr>
          </a:p>
        </p:txBody>
      </p:sp>
      <p:sp>
        <p:nvSpPr>
          <p:cNvPr id="191" name="Arrow: Right 34">
            <a:extLst>
              <a:ext uri="{FF2B5EF4-FFF2-40B4-BE49-F238E27FC236}">
                <a16:creationId xmlns:a16="http://schemas.microsoft.com/office/drawing/2014/main" id="{EB89075E-F0D3-411A-816F-EC574C4AEFBE}"/>
              </a:ext>
            </a:extLst>
          </p:cNvPr>
          <p:cNvSpPr/>
          <p:nvPr/>
        </p:nvSpPr>
        <p:spPr>
          <a:xfrm rot="19871523">
            <a:off x="590121" y="4572966"/>
            <a:ext cx="387580" cy="203953"/>
          </a:xfrm>
          <a:prstGeom prst="rightArrow">
            <a:avLst/>
          </a:prstGeom>
          <a:solidFill>
            <a:srgbClr val="C00000">
              <a:alpha val="50000"/>
            </a:srgbClr>
          </a:solidFill>
          <a:ln w="25400" cap="flat" cmpd="sng" algn="ctr">
            <a:noFill/>
            <a:prstDash val="solid"/>
          </a:ln>
          <a:effectLst/>
        </p:spPr>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HP Simplified Jpan Light" panose="020B0300000000000000" pitchFamily="50" charset="-128"/>
              <a:ea typeface="HP Simplified Jpan Light" panose="020B0300000000000000" pitchFamily="50" charset="-128"/>
            </a:endParaRPr>
          </a:p>
        </p:txBody>
      </p:sp>
      <p:sp>
        <p:nvSpPr>
          <p:cNvPr id="193" name="テキスト ボックス 192">
            <a:extLst>
              <a:ext uri="{FF2B5EF4-FFF2-40B4-BE49-F238E27FC236}">
                <a16:creationId xmlns:a16="http://schemas.microsoft.com/office/drawing/2014/main" id="{60F48FCC-1956-462D-AB22-872D664C3D73}"/>
              </a:ext>
            </a:extLst>
          </p:cNvPr>
          <p:cNvSpPr txBox="1"/>
          <p:nvPr/>
        </p:nvSpPr>
        <p:spPr>
          <a:xfrm>
            <a:off x="3434242" y="2032369"/>
            <a:ext cx="1084061" cy="914400"/>
          </a:xfrm>
          <a:prstGeom prst="rect">
            <a:avLst/>
          </a:prstGeom>
          <a:noFill/>
        </p:spPr>
        <p:txBody>
          <a:bodyPr wrap="none" lIns="0" tIns="0" rIns="0" bIns="0" rtlCol="0">
            <a:noAutofit/>
          </a:bodyPr>
          <a:lstStyle/>
          <a:p>
            <a:pPr algn="ctr">
              <a:lnSpc>
                <a:spcPct val="90000"/>
              </a:lnSpc>
            </a:pPr>
            <a:r>
              <a:rPr lang="ja-JP" altLang="en-US" sz="1400" dirty="0">
                <a:latin typeface="HP Simplified Jpan Light" panose="020B0300000000000000" pitchFamily="50" charset="-128"/>
                <a:ea typeface="HP Simplified Jpan Light" panose="020B0300000000000000" pitchFamily="50" charset="-128"/>
              </a:rPr>
              <a:t>クラウド</a:t>
            </a:r>
            <a:endParaRPr lang="en-GB" sz="1400" dirty="0" err="1">
              <a:latin typeface="HP Simplified Jpan Light" panose="020B0300000000000000" pitchFamily="50" charset="-128"/>
              <a:ea typeface="HP Simplified Jpan Light" panose="020B0300000000000000" pitchFamily="50" charset="-128"/>
            </a:endParaRPr>
          </a:p>
        </p:txBody>
      </p:sp>
      <p:sp>
        <p:nvSpPr>
          <p:cNvPr id="194" name="テキスト ボックス 193">
            <a:extLst>
              <a:ext uri="{FF2B5EF4-FFF2-40B4-BE49-F238E27FC236}">
                <a16:creationId xmlns:a16="http://schemas.microsoft.com/office/drawing/2014/main" id="{2444B6C6-6B7A-40E1-A76D-1E4A0C8481DB}"/>
              </a:ext>
            </a:extLst>
          </p:cNvPr>
          <p:cNvSpPr txBox="1"/>
          <p:nvPr/>
        </p:nvSpPr>
        <p:spPr>
          <a:xfrm>
            <a:off x="4782619" y="2039096"/>
            <a:ext cx="1084061" cy="914400"/>
          </a:xfrm>
          <a:prstGeom prst="rect">
            <a:avLst/>
          </a:prstGeom>
          <a:noFill/>
        </p:spPr>
        <p:txBody>
          <a:bodyPr wrap="none" lIns="0" tIns="0" rIns="0" bIns="0" rtlCol="0">
            <a:noAutofit/>
          </a:bodyPr>
          <a:lstStyle/>
          <a:p>
            <a:pPr algn="ctr">
              <a:lnSpc>
                <a:spcPct val="90000"/>
              </a:lnSpc>
            </a:pPr>
            <a:r>
              <a:rPr lang="ja-JP" altLang="en-US" sz="1400" dirty="0">
                <a:latin typeface="HP Simplified Jpan Light" panose="020B0300000000000000" pitchFamily="50" charset="-128"/>
                <a:ea typeface="HP Simplified Jpan Light" panose="020B0300000000000000" pitchFamily="50" charset="-128"/>
              </a:rPr>
              <a:t>境界</a:t>
            </a:r>
            <a:endParaRPr lang="en-GB" sz="1400" dirty="0" err="1">
              <a:latin typeface="HP Simplified Jpan Light" panose="020B0300000000000000" pitchFamily="50" charset="-128"/>
              <a:ea typeface="HP Simplified Jpan Light" panose="020B0300000000000000" pitchFamily="50" charset="-128"/>
            </a:endParaRPr>
          </a:p>
        </p:txBody>
      </p:sp>
      <p:sp>
        <p:nvSpPr>
          <p:cNvPr id="195" name="テキスト ボックス 194">
            <a:extLst>
              <a:ext uri="{FF2B5EF4-FFF2-40B4-BE49-F238E27FC236}">
                <a16:creationId xmlns:a16="http://schemas.microsoft.com/office/drawing/2014/main" id="{6FC423E2-474C-43C4-9825-7B0800A2EC06}"/>
              </a:ext>
            </a:extLst>
          </p:cNvPr>
          <p:cNvSpPr txBox="1"/>
          <p:nvPr/>
        </p:nvSpPr>
        <p:spPr>
          <a:xfrm>
            <a:off x="6091376" y="2042486"/>
            <a:ext cx="1305171" cy="914400"/>
          </a:xfrm>
          <a:prstGeom prst="rect">
            <a:avLst/>
          </a:prstGeom>
          <a:noFill/>
        </p:spPr>
        <p:txBody>
          <a:bodyPr wrap="none" lIns="0" tIns="0" rIns="0" bIns="0" rtlCol="0">
            <a:noAutofit/>
          </a:bodyPr>
          <a:lstStyle/>
          <a:p>
            <a:pPr algn="ctr">
              <a:lnSpc>
                <a:spcPct val="90000"/>
              </a:lnSpc>
            </a:pPr>
            <a:r>
              <a:rPr lang="ja-JP" altLang="en-US" sz="1400" dirty="0">
                <a:latin typeface="HP Simplified Jpan Light" panose="020B0300000000000000" pitchFamily="50" charset="-128"/>
                <a:ea typeface="HP Simplified Jpan Light" panose="020B0300000000000000" pitchFamily="50" charset="-128"/>
              </a:rPr>
              <a:t>ネットワーク</a:t>
            </a:r>
            <a:r>
              <a:rPr lang="en-GB" altLang="ja-JP" sz="1400" dirty="0">
                <a:latin typeface="HP Simplified Jpan Light" panose="020B0300000000000000" pitchFamily="50" charset="-128"/>
                <a:ea typeface="HP Simplified Jpan Light" panose="020B0300000000000000" pitchFamily="50" charset="-128"/>
              </a:rPr>
              <a:t>/</a:t>
            </a:r>
          </a:p>
          <a:p>
            <a:pPr algn="ctr">
              <a:lnSpc>
                <a:spcPct val="90000"/>
              </a:lnSpc>
            </a:pPr>
            <a:r>
              <a:rPr lang="ja-JP" altLang="en-US" sz="1400" dirty="0">
                <a:latin typeface="HP Simplified Jpan Light" panose="020B0300000000000000" pitchFamily="50" charset="-128"/>
                <a:ea typeface="HP Simplified Jpan Light" panose="020B0300000000000000" pitchFamily="50" charset="-128"/>
              </a:rPr>
              <a:t>サーバー</a:t>
            </a:r>
            <a:endParaRPr lang="en-GB" altLang="ja-JP" sz="1400" dirty="0">
              <a:latin typeface="HP Simplified Jpan Light" panose="020B0300000000000000" pitchFamily="50" charset="-128"/>
              <a:ea typeface="HP Simplified Jpan Light" panose="020B0300000000000000" pitchFamily="50" charset="-128"/>
            </a:endParaRPr>
          </a:p>
        </p:txBody>
      </p:sp>
      <p:sp>
        <p:nvSpPr>
          <p:cNvPr id="196" name="矢印: 左右 195">
            <a:extLst>
              <a:ext uri="{FF2B5EF4-FFF2-40B4-BE49-F238E27FC236}">
                <a16:creationId xmlns:a16="http://schemas.microsoft.com/office/drawing/2014/main" id="{5E292B25-AAFE-4FF1-A7F8-E7088B52BE17}"/>
              </a:ext>
            </a:extLst>
          </p:cNvPr>
          <p:cNvSpPr/>
          <p:nvPr/>
        </p:nvSpPr>
        <p:spPr>
          <a:xfrm>
            <a:off x="3459841" y="1508992"/>
            <a:ext cx="4321454" cy="474091"/>
          </a:xfrm>
          <a:prstGeom prst="leftRightArrow">
            <a:avLst>
              <a:gd name="adj1" fmla="val 70739"/>
              <a:gd name="adj2" fmla="val 33409"/>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1200" dirty="0">
                <a:latin typeface="HP Simplified Jpan Light" panose="020B0300000000000000" pitchFamily="50" charset="-128"/>
                <a:ea typeface="HP Simplified Jpan Light" panose="020B0300000000000000" pitchFamily="50" charset="-128"/>
              </a:rPr>
              <a:t>伝統的な階層防御</a:t>
            </a:r>
            <a:endParaRPr lang="en-GB" sz="1200" dirty="0">
              <a:latin typeface="HP Simplified Jpan Light" panose="020B0300000000000000" pitchFamily="50" charset="-128"/>
              <a:ea typeface="HP Simplified Jpan Light" panose="020B0300000000000000" pitchFamily="50" charset="-128"/>
            </a:endParaRPr>
          </a:p>
        </p:txBody>
      </p:sp>
      <p:sp>
        <p:nvSpPr>
          <p:cNvPr id="198" name="矢印: 左右 197">
            <a:extLst>
              <a:ext uri="{FF2B5EF4-FFF2-40B4-BE49-F238E27FC236}">
                <a16:creationId xmlns:a16="http://schemas.microsoft.com/office/drawing/2014/main" id="{FB522524-998E-4BCF-8B35-B7935715021B}"/>
              </a:ext>
            </a:extLst>
          </p:cNvPr>
          <p:cNvSpPr/>
          <p:nvPr/>
        </p:nvSpPr>
        <p:spPr>
          <a:xfrm>
            <a:off x="8789522" y="1403631"/>
            <a:ext cx="2715253" cy="757721"/>
          </a:xfrm>
          <a:prstGeom prst="leftRightArrow">
            <a:avLst>
              <a:gd name="adj1" fmla="val 70739"/>
              <a:gd name="adj2" fmla="val 33409"/>
            </a:avLst>
          </a:prstGeom>
          <a:solidFill>
            <a:srgbClr val="0096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altLang="ja-JP" sz="1600" b="1" dirty="0">
                <a:latin typeface="HP Simplified Jpan Light" panose="020B0300000000000000" pitchFamily="50" charset="-128"/>
                <a:ea typeface="HP Simplified Jpan Light" panose="020B0300000000000000" pitchFamily="50" charset="-128"/>
              </a:rPr>
              <a:t>HP</a:t>
            </a:r>
            <a:r>
              <a:rPr lang="ja-JP" altLang="en-US" sz="1600" b="1" dirty="0">
                <a:latin typeface="HP Simplified Jpan Light" panose="020B0300000000000000" pitchFamily="50" charset="-128"/>
                <a:ea typeface="HP Simplified Jpan Light" panose="020B0300000000000000" pitchFamily="50" charset="-128"/>
              </a:rPr>
              <a:t> </a:t>
            </a:r>
            <a:r>
              <a:rPr lang="en-US" altLang="ja-JP" sz="1600" b="1" dirty="0">
                <a:latin typeface="HP Simplified Jpan Light" panose="020B0300000000000000" pitchFamily="50" charset="-128"/>
                <a:ea typeface="HP Simplified Jpan Light" panose="020B0300000000000000" pitchFamily="50" charset="-128"/>
              </a:rPr>
              <a:t>Wolf</a:t>
            </a:r>
            <a:r>
              <a:rPr lang="ja-JP" altLang="en-US" sz="1600" b="1" dirty="0">
                <a:latin typeface="HP Simplified Jpan Light" panose="020B0300000000000000" pitchFamily="50" charset="-128"/>
                <a:ea typeface="HP Simplified Jpan Light" panose="020B0300000000000000" pitchFamily="50" charset="-128"/>
              </a:rPr>
              <a:t> </a:t>
            </a:r>
            <a:r>
              <a:rPr lang="en-US" altLang="ja-JP" sz="1600" b="1" dirty="0">
                <a:latin typeface="HP Simplified Jpan Light" panose="020B0300000000000000" pitchFamily="50" charset="-128"/>
                <a:ea typeface="HP Simplified Jpan Light" panose="020B0300000000000000" pitchFamily="50" charset="-128"/>
              </a:rPr>
              <a:t>Pro</a:t>
            </a:r>
            <a:r>
              <a:rPr lang="ja-JP" altLang="en-US" sz="1600" b="1" dirty="0">
                <a:latin typeface="HP Simplified Jpan Light" panose="020B0300000000000000" pitchFamily="50" charset="-128"/>
                <a:ea typeface="HP Simplified Jpan Light" panose="020B0300000000000000" pitchFamily="50" charset="-128"/>
              </a:rPr>
              <a:t> </a:t>
            </a:r>
            <a:r>
              <a:rPr lang="en-US" altLang="ja-JP" sz="1600" b="1" dirty="0">
                <a:latin typeface="HP Simplified Jpan Light" panose="020B0300000000000000" pitchFamily="50" charset="-128"/>
                <a:ea typeface="HP Simplified Jpan Light" panose="020B0300000000000000" pitchFamily="50" charset="-128"/>
              </a:rPr>
              <a:t>Security</a:t>
            </a:r>
            <a:endParaRPr lang="en-GB" sz="1600" b="1" dirty="0">
              <a:latin typeface="HP Simplified Jpan Light" panose="020B0300000000000000" pitchFamily="50" charset="-128"/>
              <a:ea typeface="HP Simplified Jpan Light" panose="020B0300000000000000" pitchFamily="50" charset="-128"/>
            </a:endParaRPr>
          </a:p>
        </p:txBody>
      </p:sp>
      <p:pic>
        <p:nvPicPr>
          <p:cNvPr id="199" name="Picture 8" descr="A picture containing object&#10;&#10;Description automatically generated">
            <a:extLst>
              <a:ext uri="{FF2B5EF4-FFF2-40B4-BE49-F238E27FC236}">
                <a16:creationId xmlns:a16="http://schemas.microsoft.com/office/drawing/2014/main" id="{290D6A7B-5FFE-4A51-BC5B-A18C3FEE29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1353" y="3105044"/>
            <a:ext cx="217825" cy="223411"/>
          </a:xfrm>
          <a:prstGeom prst="rect">
            <a:avLst/>
          </a:prstGeom>
        </p:spPr>
      </p:pic>
      <p:pic>
        <p:nvPicPr>
          <p:cNvPr id="200" name="Picture 10" descr="A picture containing object&#10;&#10;Description automatically generated">
            <a:extLst>
              <a:ext uri="{FF2B5EF4-FFF2-40B4-BE49-F238E27FC236}">
                <a16:creationId xmlns:a16="http://schemas.microsoft.com/office/drawing/2014/main" id="{37D15DB4-639B-435F-8A50-0B20DE3939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9178" y="3516155"/>
            <a:ext cx="217825" cy="223411"/>
          </a:xfrm>
          <a:prstGeom prst="rect">
            <a:avLst/>
          </a:prstGeom>
        </p:spPr>
      </p:pic>
      <p:pic>
        <p:nvPicPr>
          <p:cNvPr id="201" name="Picture 11" descr="A picture containing object&#10;&#10;Description automatically generated">
            <a:extLst>
              <a:ext uri="{FF2B5EF4-FFF2-40B4-BE49-F238E27FC236}">
                <a16:creationId xmlns:a16="http://schemas.microsoft.com/office/drawing/2014/main" id="{1656F409-6361-4B0E-9C8D-66D4289E83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53897" y="3521316"/>
            <a:ext cx="217825" cy="223411"/>
          </a:xfrm>
          <a:prstGeom prst="rect">
            <a:avLst/>
          </a:prstGeom>
        </p:spPr>
      </p:pic>
      <p:pic>
        <p:nvPicPr>
          <p:cNvPr id="202" name="Picture 12" descr="A picture containing object&#10;&#10;Description automatically generated">
            <a:extLst>
              <a:ext uri="{FF2B5EF4-FFF2-40B4-BE49-F238E27FC236}">
                <a16:creationId xmlns:a16="http://schemas.microsoft.com/office/drawing/2014/main" id="{C1F23652-E091-4682-8CC5-766A4EB57F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97330" y="3164435"/>
            <a:ext cx="284051" cy="291334"/>
          </a:xfrm>
          <a:prstGeom prst="rect">
            <a:avLst/>
          </a:prstGeom>
        </p:spPr>
      </p:pic>
      <p:pic>
        <p:nvPicPr>
          <p:cNvPr id="203" name="Picture 16" descr="A picture containing object&#10;&#10;Description automatically generated">
            <a:extLst>
              <a:ext uri="{FF2B5EF4-FFF2-40B4-BE49-F238E27FC236}">
                <a16:creationId xmlns:a16="http://schemas.microsoft.com/office/drawing/2014/main" id="{7F6B212D-3B5D-462E-9ED9-C7920D5B72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12089" y="3332522"/>
            <a:ext cx="217825" cy="223411"/>
          </a:xfrm>
          <a:prstGeom prst="rect">
            <a:avLst/>
          </a:prstGeom>
        </p:spPr>
      </p:pic>
      <p:pic>
        <p:nvPicPr>
          <p:cNvPr id="204" name="Picture 29" descr="A picture containing object&#10;&#10;Description automatically generated">
            <a:extLst>
              <a:ext uri="{FF2B5EF4-FFF2-40B4-BE49-F238E27FC236}">
                <a16:creationId xmlns:a16="http://schemas.microsoft.com/office/drawing/2014/main" id="{077D31EF-3D6B-4AB3-B78D-3BCE68D30F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48833" y="3506366"/>
            <a:ext cx="217825" cy="223411"/>
          </a:xfrm>
          <a:prstGeom prst="rect">
            <a:avLst/>
          </a:prstGeom>
        </p:spPr>
      </p:pic>
      <p:pic>
        <p:nvPicPr>
          <p:cNvPr id="205" name="Picture 35" descr="A picture containing object&#10;&#10;Description automatically generated">
            <a:extLst>
              <a:ext uri="{FF2B5EF4-FFF2-40B4-BE49-F238E27FC236}">
                <a16:creationId xmlns:a16="http://schemas.microsoft.com/office/drawing/2014/main" id="{BA1507C6-5772-486A-9389-7568819402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41817" y="3557670"/>
            <a:ext cx="217825" cy="223411"/>
          </a:xfrm>
          <a:prstGeom prst="rect">
            <a:avLst/>
          </a:prstGeom>
        </p:spPr>
      </p:pic>
      <p:pic>
        <p:nvPicPr>
          <p:cNvPr id="206" name="Picture 37" descr="A picture containing object&#10;&#10;Description automatically generated">
            <a:extLst>
              <a:ext uri="{FF2B5EF4-FFF2-40B4-BE49-F238E27FC236}">
                <a16:creationId xmlns:a16="http://schemas.microsoft.com/office/drawing/2014/main" id="{23194C28-5C50-405F-846A-D88468C2CCF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80619" y="3212309"/>
            <a:ext cx="285902" cy="293232"/>
          </a:xfrm>
          <a:prstGeom prst="rect">
            <a:avLst/>
          </a:prstGeom>
        </p:spPr>
      </p:pic>
      <p:pic>
        <p:nvPicPr>
          <p:cNvPr id="209" name="Picture 89" descr="A picture containing object&#10;&#10;Description automatically generated">
            <a:extLst>
              <a:ext uri="{FF2B5EF4-FFF2-40B4-BE49-F238E27FC236}">
                <a16:creationId xmlns:a16="http://schemas.microsoft.com/office/drawing/2014/main" id="{F589EC1D-6C87-4B5D-A78E-8AA1AF37C2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6663" y="3164505"/>
            <a:ext cx="217825" cy="223411"/>
          </a:xfrm>
          <a:prstGeom prst="rect">
            <a:avLst/>
          </a:prstGeom>
        </p:spPr>
      </p:pic>
      <p:pic>
        <p:nvPicPr>
          <p:cNvPr id="210" name="Picture 90" descr="A picture containing object&#10;&#10;Description automatically generated">
            <a:extLst>
              <a:ext uri="{FF2B5EF4-FFF2-40B4-BE49-F238E27FC236}">
                <a16:creationId xmlns:a16="http://schemas.microsoft.com/office/drawing/2014/main" id="{2BC45843-DA13-411E-826C-0CE95759B8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17684" y="3883620"/>
            <a:ext cx="217825" cy="223411"/>
          </a:xfrm>
          <a:prstGeom prst="rect">
            <a:avLst/>
          </a:prstGeom>
        </p:spPr>
      </p:pic>
      <p:pic>
        <p:nvPicPr>
          <p:cNvPr id="211" name="Picture 91" descr="A picture containing object&#10;&#10;Description automatically generated">
            <a:extLst>
              <a:ext uri="{FF2B5EF4-FFF2-40B4-BE49-F238E27FC236}">
                <a16:creationId xmlns:a16="http://schemas.microsoft.com/office/drawing/2014/main" id="{E818A2F3-96E3-4794-BA9A-6BC928C167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71698" y="3837669"/>
            <a:ext cx="217825" cy="223411"/>
          </a:xfrm>
          <a:prstGeom prst="rect">
            <a:avLst/>
          </a:prstGeom>
        </p:spPr>
      </p:pic>
      <p:pic>
        <p:nvPicPr>
          <p:cNvPr id="212" name="Picture 92" descr="A picture containing object&#10;&#10;Description automatically generated">
            <a:extLst>
              <a:ext uri="{FF2B5EF4-FFF2-40B4-BE49-F238E27FC236}">
                <a16:creationId xmlns:a16="http://schemas.microsoft.com/office/drawing/2014/main" id="{872E4536-8F91-4592-8F09-0BC9625BCE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46446" y="3386561"/>
            <a:ext cx="217825" cy="223411"/>
          </a:xfrm>
          <a:prstGeom prst="rect">
            <a:avLst/>
          </a:prstGeom>
        </p:spPr>
      </p:pic>
      <p:pic>
        <p:nvPicPr>
          <p:cNvPr id="213" name="Picture 93" descr="A picture containing object&#10;&#10;Description automatically generated">
            <a:extLst>
              <a:ext uri="{FF2B5EF4-FFF2-40B4-BE49-F238E27FC236}">
                <a16:creationId xmlns:a16="http://schemas.microsoft.com/office/drawing/2014/main" id="{64C58B64-454B-4ECB-85DC-417CE21EE0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52868" y="3720080"/>
            <a:ext cx="217825" cy="223411"/>
          </a:xfrm>
          <a:prstGeom prst="rect">
            <a:avLst/>
          </a:prstGeom>
        </p:spPr>
      </p:pic>
      <p:pic>
        <p:nvPicPr>
          <p:cNvPr id="214" name="Picture 94" descr="A picture containing object&#10;&#10;Description automatically generated">
            <a:extLst>
              <a:ext uri="{FF2B5EF4-FFF2-40B4-BE49-F238E27FC236}">
                <a16:creationId xmlns:a16="http://schemas.microsoft.com/office/drawing/2014/main" id="{1BEB29F7-A78F-4D62-93F7-08485198AF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33893" y="3650829"/>
            <a:ext cx="284051" cy="291334"/>
          </a:xfrm>
          <a:prstGeom prst="rect">
            <a:avLst/>
          </a:prstGeom>
        </p:spPr>
      </p:pic>
      <p:pic>
        <p:nvPicPr>
          <p:cNvPr id="215" name="Picture 95" descr="A picture containing object&#10;&#10;Description automatically generated">
            <a:extLst>
              <a:ext uri="{FF2B5EF4-FFF2-40B4-BE49-F238E27FC236}">
                <a16:creationId xmlns:a16="http://schemas.microsoft.com/office/drawing/2014/main" id="{C0A4A974-3C1A-4348-8C6C-B1AF6C5C6B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53626" y="3420082"/>
            <a:ext cx="217825" cy="223411"/>
          </a:xfrm>
          <a:prstGeom prst="rect">
            <a:avLst/>
          </a:prstGeom>
        </p:spPr>
      </p:pic>
      <p:pic>
        <p:nvPicPr>
          <p:cNvPr id="216" name="Picture 96" descr="A picture containing object&#10;&#10;Description automatically generated">
            <a:extLst>
              <a:ext uri="{FF2B5EF4-FFF2-40B4-BE49-F238E27FC236}">
                <a16:creationId xmlns:a16="http://schemas.microsoft.com/office/drawing/2014/main" id="{AB31414A-3610-41BE-ABB8-A070B68574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8300" y="3079487"/>
            <a:ext cx="284051" cy="291334"/>
          </a:xfrm>
          <a:prstGeom prst="rect">
            <a:avLst/>
          </a:prstGeom>
        </p:spPr>
      </p:pic>
      <p:pic>
        <p:nvPicPr>
          <p:cNvPr id="217" name="Picture 97" descr="A picture containing object&#10;&#10;Description automatically generated">
            <a:extLst>
              <a:ext uri="{FF2B5EF4-FFF2-40B4-BE49-F238E27FC236}">
                <a16:creationId xmlns:a16="http://schemas.microsoft.com/office/drawing/2014/main" id="{F5C10FA1-7E3E-4C36-9688-768ABD128F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87071" y="3856234"/>
            <a:ext cx="217825" cy="223411"/>
          </a:xfrm>
          <a:prstGeom prst="rect">
            <a:avLst/>
          </a:prstGeom>
        </p:spPr>
      </p:pic>
      <p:pic>
        <p:nvPicPr>
          <p:cNvPr id="218" name="Picture 98" descr="A picture containing object&#10;&#10;Description automatically generated">
            <a:extLst>
              <a:ext uri="{FF2B5EF4-FFF2-40B4-BE49-F238E27FC236}">
                <a16:creationId xmlns:a16="http://schemas.microsoft.com/office/drawing/2014/main" id="{A56D7D53-A643-4A53-B87C-7256B2AE5CB9}"/>
              </a:ext>
            </a:extLst>
          </p:cNvPr>
          <p:cNvPicPr>
            <a:picLocks noChangeAspect="1"/>
          </p:cNvPicPr>
          <p:nvPr/>
        </p:nvPicPr>
        <p:blipFill>
          <a:blip r:embed="rId5"/>
          <a:stretch>
            <a:fillRect/>
          </a:stretch>
        </p:blipFill>
        <p:spPr>
          <a:xfrm>
            <a:off x="4307338" y="3106961"/>
            <a:ext cx="475281" cy="487468"/>
          </a:xfrm>
          <a:prstGeom prst="rect">
            <a:avLst/>
          </a:prstGeom>
        </p:spPr>
      </p:pic>
      <p:pic>
        <p:nvPicPr>
          <p:cNvPr id="219" name="Picture 99" descr="A picture containing object&#10;&#10;Description automatically generated">
            <a:extLst>
              <a:ext uri="{FF2B5EF4-FFF2-40B4-BE49-F238E27FC236}">
                <a16:creationId xmlns:a16="http://schemas.microsoft.com/office/drawing/2014/main" id="{943C0DFA-3D33-4109-828E-BA6E36C20553}"/>
              </a:ext>
            </a:extLst>
          </p:cNvPr>
          <p:cNvPicPr>
            <a:picLocks noChangeAspect="1"/>
          </p:cNvPicPr>
          <p:nvPr/>
        </p:nvPicPr>
        <p:blipFill>
          <a:blip r:embed="rId5"/>
          <a:stretch>
            <a:fillRect/>
          </a:stretch>
        </p:blipFill>
        <p:spPr>
          <a:xfrm>
            <a:off x="3948564" y="3780988"/>
            <a:ext cx="475281" cy="487468"/>
          </a:xfrm>
          <a:prstGeom prst="rect">
            <a:avLst/>
          </a:prstGeom>
        </p:spPr>
      </p:pic>
      <p:pic>
        <p:nvPicPr>
          <p:cNvPr id="220" name="Picture 100" descr="A picture containing object&#10;&#10;Description automatically generated">
            <a:extLst>
              <a:ext uri="{FF2B5EF4-FFF2-40B4-BE49-F238E27FC236}">
                <a16:creationId xmlns:a16="http://schemas.microsoft.com/office/drawing/2014/main" id="{EC2D8030-00AC-42D9-A0E0-FDC8FE5157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16518" y="3586259"/>
            <a:ext cx="217825" cy="223411"/>
          </a:xfrm>
          <a:prstGeom prst="rect">
            <a:avLst/>
          </a:prstGeom>
        </p:spPr>
      </p:pic>
      <p:pic>
        <p:nvPicPr>
          <p:cNvPr id="221" name="Picture 101" descr="A picture containing object&#10;&#10;Description automatically generated">
            <a:extLst>
              <a:ext uri="{FF2B5EF4-FFF2-40B4-BE49-F238E27FC236}">
                <a16:creationId xmlns:a16="http://schemas.microsoft.com/office/drawing/2014/main" id="{06298064-DA74-4DE7-A664-F629B5646F84}"/>
              </a:ext>
            </a:extLst>
          </p:cNvPr>
          <p:cNvPicPr>
            <a:picLocks noChangeAspect="1"/>
          </p:cNvPicPr>
          <p:nvPr/>
        </p:nvPicPr>
        <p:blipFill>
          <a:blip r:embed="rId5"/>
          <a:stretch>
            <a:fillRect/>
          </a:stretch>
        </p:blipFill>
        <p:spPr>
          <a:xfrm>
            <a:off x="4659246" y="3736546"/>
            <a:ext cx="475281" cy="487468"/>
          </a:xfrm>
          <a:prstGeom prst="rect">
            <a:avLst/>
          </a:prstGeom>
        </p:spPr>
      </p:pic>
      <p:pic>
        <p:nvPicPr>
          <p:cNvPr id="222" name="Picture 102" descr="A picture containing object&#10;&#10;Description automatically generated">
            <a:extLst>
              <a:ext uri="{FF2B5EF4-FFF2-40B4-BE49-F238E27FC236}">
                <a16:creationId xmlns:a16="http://schemas.microsoft.com/office/drawing/2014/main" id="{F356F17A-BB58-4467-958B-43CAF67BDD6D}"/>
              </a:ext>
            </a:extLst>
          </p:cNvPr>
          <p:cNvPicPr>
            <a:picLocks noChangeAspect="1"/>
          </p:cNvPicPr>
          <p:nvPr/>
        </p:nvPicPr>
        <p:blipFill>
          <a:blip r:embed="rId5"/>
          <a:stretch>
            <a:fillRect/>
          </a:stretch>
        </p:blipFill>
        <p:spPr>
          <a:xfrm>
            <a:off x="4053130" y="3413152"/>
            <a:ext cx="475281" cy="487468"/>
          </a:xfrm>
          <a:prstGeom prst="rect">
            <a:avLst/>
          </a:prstGeom>
        </p:spPr>
      </p:pic>
      <p:pic>
        <p:nvPicPr>
          <p:cNvPr id="223" name="Picture 103" descr="A picture containing object&#10;&#10;Description automatically generated">
            <a:extLst>
              <a:ext uri="{FF2B5EF4-FFF2-40B4-BE49-F238E27FC236}">
                <a16:creationId xmlns:a16="http://schemas.microsoft.com/office/drawing/2014/main" id="{6B374F39-73F7-403B-B871-F1D15A1B261B}"/>
              </a:ext>
            </a:extLst>
          </p:cNvPr>
          <p:cNvPicPr>
            <a:picLocks noChangeAspect="1"/>
          </p:cNvPicPr>
          <p:nvPr/>
        </p:nvPicPr>
        <p:blipFill>
          <a:blip r:embed="rId5"/>
          <a:stretch>
            <a:fillRect/>
          </a:stretch>
        </p:blipFill>
        <p:spPr>
          <a:xfrm>
            <a:off x="4736411" y="3113011"/>
            <a:ext cx="475281" cy="487468"/>
          </a:xfrm>
          <a:prstGeom prst="rect">
            <a:avLst/>
          </a:prstGeom>
        </p:spPr>
      </p:pic>
      <p:pic>
        <p:nvPicPr>
          <p:cNvPr id="226" name="Picture 108" descr="A picture containing object&#10;&#10;Description automatically generated">
            <a:extLst>
              <a:ext uri="{FF2B5EF4-FFF2-40B4-BE49-F238E27FC236}">
                <a16:creationId xmlns:a16="http://schemas.microsoft.com/office/drawing/2014/main" id="{C5056D60-96D2-40EA-A721-E7CE1F311D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1376" y="3540610"/>
            <a:ext cx="217825" cy="223411"/>
          </a:xfrm>
          <a:prstGeom prst="rect">
            <a:avLst/>
          </a:prstGeom>
        </p:spPr>
      </p:pic>
      <p:pic>
        <p:nvPicPr>
          <p:cNvPr id="227" name="Picture 110" descr="A picture containing object&#10;&#10;Description automatically generated">
            <a:extLst>
              <a:ext uri="{FF2B5EF4-FFF2-40B4-BE49-F238E27FC236}">
                <a16:creationId xmlns:a16="http://schemas.microsoft.com/office/drawing/2014/main" id="{7381FE13-02ED-40F0-AD1A-A9B827CA1C3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90448" y="3228717"/>
            <a:ext cx="284051" cy="291334"/>
          </a:xfrm>
          <a:prstGeom prst="rect">
            <a:avLst/>
          </a:prstGeom>
        </p:spPr>
      </p:pic>
      <p:pic>
        <p:nvPicPr>
          <p:cNvPr id="228" name="Picture 112" descr="A picture containing object&#10;&#10;Description automatically generated">
            <a:extLst>
              <a:ext uri="{FF2B5EF4-FFF2-40B4-BE49-F238E27FC236}">
                <a16:creationId xmlns:a16="http://schemas.microsoft.com/office/drawing/2014/main" id="{0BABC477-E88B-4A36-AA3B-04473CE895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36509" y="3621952"/>
            <a:ext cx="217825" cy="223411"/>
          </a:xfrm>
          <a:prstGeom prst="rect">
            <a:avLst/>
          </a:prstGeom>
        </p:spPr>
      </p:pic>
      <p:pic>
        <p:nvPicPr>
          <p:cNvPr id="229" name="Picture 113" descr="A picture containing object&#10;&#10;Description automatically generated">
            <a:extLst>
              <a:ext uri="{FF2B5EF4-FFF2-40B4-BE49-F238E27FC236}">
                <a16:creationId xmlns:a16="http://schemas.microsoft.com/office/drawing/2014/main" id="{CAEF4FC6-1C71-4736-85EF-84A4493C99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73484" y="3782104"/>
            <a:ext cx="217825" cy="223411"/>
          </a:xfrm>
          <a:prstGeom prst="rect">
            <a:avLst/>
          </a:prstGeom>
        </p:spPr>
      </p:pic>
      <p:pic>
        <p:nvPicPr>
          <p:cNvPr id="230" name="Picture 104" descr="A picture containing object&#10;&#10;Description automatically generated">
            <a:extLst>
              <a:ext uri="{FF2B5EF4-FFF2-40B4-BE49-F238E27FC236}">
                <a16:creationId xmlns:a16="http://schemas.microsoft.com/office/drawing/2014/main" id="{290DC1CA-CB04-49A8-A983-5442021C3D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45111" y="3590056"/>
            <a:ext cx="217825" cy="223411"/>
          </a:xfrm>
          <a:prstGeom prst="rect">
            <a:avLst/>
          </a:prstGeom>
        </p:spPr>
      </p:pic>
      <p:pic>
        <p:nvPicPr>
          <p:cNvPr id="231" name="Picture 115" descr="A picture containing object&#10;&#10;Description automatically generated">
            <a:extLst>
              <a:ext uri="{FF2B5EF4-FFF2-40B4-BE49-F238E27FC236}">
                <a16:creationId xmlns:a16="http://schemas.microsoft.com/office/drawing/2014/main" id="{582552EE-428C-4399-867E-33ECC38C6F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5070" y="3431196"/>
            <a:ext cx="217825" cy="223411"/>
          </a:xfrm>
          <a:prstGeom prst="rect">
            <a:avLst/>
          </a:prstGeom>
        </p:spPr>
      </p:pic>
      <p:pic>
        <p:nvPicPr>
          <p:cNvPr id="207" name="Picture 41" descr="A picture containing object&#10;&#10;Description automatically generated">
            <a:extLst>
              <a:ext uri="{FF2B5EF4-FFF2-40B4-BE49-F238E27FC236}">
                <a16:creationId xmlns:a16="http://schemas.microsoft.com/office/drawing/2014/main" id="{DE3C22F8-47FC-4D09-A52B-BA2B841424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58692" y="3652921"/>
            <a:ext cx="217825" cy="223411"/>
          </a:xfrm>
          <a:prstGeom prst="rect">
            <a:avLst/>
          </a:prstGeom>
        </p:spPr>
      </p:pic>
      <p:pic>
        <p:nvPicPr>
          <p:cNvPr id="208" name="Picture 88" descr="A picture containing object&#10;&#10;Description automatically generated">
            <a:extLst>
              <a:ext uri="{FF2B5EF4-FFF2-40B4-BE49-F238E27FC236}">
                <a16:creationId xmlns:a16="http://schemas.microsoft.com/office/drawing/2014/main" id="{7259855B-8C35-4945-9EC2-6300989E59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23258" y="3498243"/>
            <a:ext cx="217825" cy="223411"/>
          </a:xfrm>
          <a:prstGeom prst="rect">
            <a:avLst/>
          </a:prstGeom>
        </p:spPr>
      </p:pic>
      <p:pic>
        <p:nvPicPr>
          <p:cNvPr id="224" name="Picture 105" descr="A picture containing object&#10;&#10;Description automatically generated">
            <a:extLst>
              <a:ext uri="{FF2B5EF4-FFF2-40B4-BE49-F238E27FC236}">
                <a16:creationId xmlns:a16="http://schemas.microsoft.com/office/drawing/2014/main" id="{1B34439E-F029-4172-AADE-41271923A8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15013" y="3732491"/>
            <a:ext cx="217825" cy="223411"/>
          </a:xfrm>
          <a:prstGeom prst="rect">
            <a:avLst/>
          </a:prstGeom>
        </p:spPr>
      </p:pic>
      <p:pic>
        <p:nvPicPr>
          <p:cNvPr id="225" name="Picture 107" descr="A picture containing object&#10;&#10;Description automatically generated">
            <a:extLst>
              <a:ext uri="{FF2B5EF4-FFF2-40B4-BE49-F238E27FC236}">
                <a16:creationId xmlns:a16="http://schemas.microsoft.com/office/drawing/2014/main" id="{D651C991-9305-4BD3-AD58-D874948882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61533" y="3465696"/>
            <a:ext cx="217825" cy="223411"/>
          </a:xfrm>
          <a:prstGeom prst="rect">
            <a:avLst/>
          </a:prstGeom>
        </p:spPr>
      </p:pic>
      <p:pic>
        <p:nvPicPr>
          <p:cNvPr id="233" name="Picture 42" descr="A picture containing object&#10;&#10;Description automatically generated">
            <a:extLst>
              <a:ext uri="{FF2B5EF4-FFF2-40B4-BE49-F238E27FC236}">
                <a16:creationId xmlns:a16="http://schemas.microsoft.com/office/drawing/2014/main" id="{51F556D3-E35D-4F63-ABDF-CCB2EA601B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20408" y="3679858"/>
            <a:ext cx="217825" cy="223411"/>
          </a:xfrm>
          <a:prstGeom prst="rect">
            <a:avLst/>
          </a:prstGeom>
        </p:spPr>
      </p:pic>
      <p:sp>
        <p:nvSpPr>
          <p:cNvPr id="234" name="Freeform: Shape 5">
            <a:extLst>
              <a:ext uri="{FF2B5EF4-FFF2-40B4-BE49-F238E27FC236}">
                <a16:creationId xmlns:a16="http://schemas.microsoft.com/office/drawing/2014/main" id="{8F0F5A65-4CFC-4609-B633-3BF9D3198F39}"/>
              </a:ext>
            </a:extLst>
          </p:cNvPr>
          <p:cNvSpPr/>
          <p:nvPr/>
        </p:nvSpPr>
        <p:spPr>
          <a:xfrm flipV="1">
            <a:off x="1546562" y="3944299"/>
            <a:ext cx="8939210" cy="848068"/>
          </a:xfrm>
          <a:custGeom>
            <a:avLst/>
            <a:gdLst>
              <a:gd name="connsiteX0" fmla="*/ 0 w 6419088"/>
              <a:gd name="connsiteY0" fmla="*/ 0 h 1152144"/>
              <a:gd name="connsiteX1" fmla="*/ 685800 w 6419088"/>
              <a:gd name="connsiteY1" fmla="*/ 457200 h 1152144"/>
              <a:gd name="connsiteX2" fmla="*/ 2734056 w 6419088"/>
              <a:gd name="connsiteY2" fmla="*/ 914400 h 1152144"/>
              <a:gd name="connsiteX3" fmla="*/ 6419088 w 6419088"/>
              <a:gd name="connsiteY3" fmla="*/ 1152144 h 1152144"/>
              <a:gd name="connsiteX0" fmla="*/ 0 w 6419088"/>
              <a:gd name="connsiteY0" fmla="*/ 0 h 1152144"/>
              <a:gd name="connsiteX1" fmla="*/ 923544 w 6419088"/>
              <a:gd name="connsiteY1" fmla="*/ 512064 h 1152144"/>
              <a:gd name="connsiteX2" fmla="*/ 2734056 w 6419088"/>
              <a:gd name="connsiteY2" fmla="*/ 914400 h 1152144"/>
              <a:gd name="connsiteX3" fmla="*/ 6419088 w 6419088"/>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6419088" h="1152144">
                <a:moveTo>
                  <a:pt x="0" y="0"/>
                </a:moveTo>
                <a:cubicBezTo>
                  <a:pt x="115062" y="152400"/>
                  <a:pt x="467868" y="359664"/>
                  <a:pt x="923544" y="512064"/>
                </a:cubicBezTo>
                <a:cubicBezTo>
                  <a:pt x="1379220" y="664464"/>
                  <a:pt x="1818132" y="807720"/>
                  <a:pt x="2734056" y="914400"/>
                </a:cubicBezTo>
                <a:cubicBezTo>
                  <a:pt x="3649980" y="1021080"/>
                  <a:pt x="5054346" y="1091184"/>
                  <a:pt x="6419088" y="1152144"/>
                </a:cubicBezTo>
              </a:path>
            </a:pathLst>
          </a:custGeom>
          <a:noFill/>
          <a:ln w="25400" cap="flat" cmpd="sng" algn="ctr">
            <a:solidFill>
              <a:schemeClr val="bg1">
                <a:lumMod val="65000"/>
              </a:schemeClr>
            </a:solidFill>
            <a:prstDash val="solid"/>
          </a:ln>
          <a:effectLst/>
        </p:spPr>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HP Simplified Jpan Light" panose="020B0300000000000000" pitchFamily="50" charset="-128"/>
              <a:ea typeface="HP Simplified Jpan Light" panose="020B0300000000000000" pitchFamily="50" charset="-128"/>
            </a:endParaRPr>
          </a:p>
        </p:txBody>
      </p:sp>
      <p:sp>
        <p:nvSpPr>
          <p:cNvPr id="235" name="Freeform: Shape 40">
            <a:extLst>
              <a:ext uri="{FF2B5EF4-FFF2-40B4-BE49-F238E27FC236}">
                <a16:creationId xmlns:a16="http://schemas.microsoft.com/office/drawing/2014/main" id="{EFEDF770-A7DB-4F6A-823D-579043BADD94}"/>
              </a:ext>
            </a:extLst>
          </p:cNvPr>
          <p:cNvSpPr/>
          <p:nvPr/>
        </p:nvSpPr>
        <p:spPr>
          <a:xfrm>
            <a:off x="1621199" y="2444908"/>
            <a:ext cx="8939210" cy="848068"/>
          </a:xfrm>
          <a:custGeom>
            <a:avLst/>
            <a:gdLst>
              <a:gd name="connsiteX0" fmla="*/ 0 w 6419088"/>
              <a:gd name="connsiteY0" fmla="*/ 0 h 1152144"/>
              <a:gd name="connsiteX1" fmla="*/ 685800 w 6419088"/>
              <a:gd name="connsiteY1" fmla="*/ 457200 h 1152144"/>
              <a:gd name="connsiteX2" fmla="*/ 2734056 w 6419088"/>
              <a:gd name="connsiteY2" fmla="*/ 914400 h 1152144"/>
              <a:gd name="connsiteX3" fmla="*/ 6419088 w 6419088"/>
              <a:gd name="connsiteY3" fmla="*/ 1152144 h 1152144"/>
              <a:gd name="connsiteX0" fmla="*/ 0 w 6419088"/>
              <a:gd name="connsiteY0" fmla="*/ 0 h 1152144"/>
              <a:gd name="connsiteX1" fmla="*/ 923544 w 6419088"/>
              <a:gd name="connsiteY1" fmla="*/ 512064 h 1152144"/>
              <a:gd name="connsiteX2" fmla="*/ 2734056 w 6419088"/>
              <a:gd name="connsiteY2" fmla="*/ 914400 h 1152144"/>
              <a:gd name="connsiteX3" fmla="*/ 6419088 w 6419088"/>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6419088" h="1152144">
                <a:moveTo>
                  <a:pt x="0" y="0"/>
                </a:moveTo>
                <a:cubicBezTo>
                  <a:pt x="115062" y="152400"/>
                  <a:pt x="467868" y="359664"/>
                  <a:pt x="923544" y="512064"/>
                </a:cubicBezTo>
                <a:cubicBezTo>
                  <a:pt x="1379220" y="664464"/>
                  <a:pt x="1818132" y="807720"/>
                  <a:pt x="2734056" y="914400"/>
                </a:cubicBezTo>
                <a:cubicBezTo>
                  <a:pt x="3649980" y="1021080"/>
                  <a:pt x="5054346" y="1091184"/>
                  <a:pt x="6419088" y="1152144"/>
                </a:cubicBezTo>
              </a:path>
            </a:pathLst>
          </a:custGeom>
          <a:noFill/>
          <a:ln w="25400" cap="flat" cmpd="sng" algn="ctr">
            <a:solidFill>
              <a:schemeClr val="bg1">
                <a:lumMod val="65000"/>
              </a:schemeClr>
            </a:solidFill>
            <a:prstDash val="solid"/>
          </a:ln>
          <a:effectLst/>
        </p:spPr>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HP Simplified Jpan Light" panose="020B0300000000000000" pitchFamily="50" charset="-128"/>
              <a:ea typeface="HP Simplified Jpan Light" panose="020B0300000000000000" pitchFamily="50" charset="-128"/>
            </a:endParaRPr>
          </a:p>
        </p:txBody>
      </p:sp>
      <p:pic>
        <p:nvPicPr>
          <p:cNvPr id="318" name="Picture 105" descr="A picture containing object&#10;&#10;Description automatically generated">
            <a:extLst>
              <a:ext uri="{FF2B5EF4-FFF2-40B4-BE49-F238E27FC236}">
                <a16:creationId xmlns:a16="http://schemas.microsoft.com/office/drawing/2014/main" id="{DE79493C-821C-47FE-8508-782A9CA15F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30192" y="3531787"/>
            <a:ext cx="217825" cy="223411"/>
          </a:xfrm>
          <a:prstGeom prst="rect">
            <a:avLst/>
          </a:prstGeom>
        </p:spPr>
      </p:pic>
      <p:sp>
        <p:nvSpPr>
          <p:cNvPr id="329" name="テキスト ボックス 328">
            <a:extLst>
              <a:ext uri="{FF2B5EF4-FFF2-40B4-BE49-F238E27FC236}">
                <a16:creationId xmlns:a16="http://schemas.microsoft.com/office/drawing/2014/main" id="{678DA70C-40FE-431F-B292-3B84D078C81F}"/>
              </a:ext>
            </a:extLst>
          </p:cNvPr>
          <p:cNvSpPr txBox="1"/>
          <p:nvPr/>
        </p:nvSpPr>
        <p:spPr>
          <a:xfrm>
            <a:off x="4683123" y="4952199"/>
            <a:ext cx="914400" cy="914400"/>
          </a:xfrm>
          <a:prstGeom prst="rect">
            <a:avLst/>
          </a:prstGeom>
          <a:noFill/>
        </p:spPr>
        <p:txBody>
          <a:bodyPr wrap="none" lIns="0" tIns="0" rIns="0" bIns="0" rtlCol="0">
            <a:noAutofit/>
          </a:bodyPr>
          <a:lstStyle/>
          <a:p>
            <a:pPr>
              <a:lnSpc>
                <a:spcPct val="90000"/>
              </a:lnSpc>
            </a:pPr>
            <a:r>
              <a:rPr lang="ja-JP" altLang="en-US" sz="1200" dirty="0">
                <a:latin typeface="HP Simplified Jpan Light" panose="020B0300000000000000" pitchFamily="50" charset="-128"/>
                <a:ea typeface="HP Simplified Jpan Light" panose="020B0300000000000000" pitchFamily="50" charset="-128"/>
              </a:rPr>
              <a:t>・プロキシ</a:t>
            </a:r>
            <a:endParaRPr lang="en-GB"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・ファイアウォール</a:t>
            </a:r>
            <a:endParaRPr lang="en-GB"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など</a:t>
            </a:r>
            <a:endParaRPr lang="en-GB" sz="1200" dirty="0" err="1">
              <a:latin typeface="HP Simplified Jpan Light" panose="020B0300000000000000" pitchFamily="50" charset="-128"/>
              <a:ea typeface="HP Simplified Jpan Light" panose="020B0300000000000000" pitchFamily="50" charset="-128"/>
            </a:endParaRPr>
          </a:p>
        </p:txBody>
      </p:sp>
      <p:sp>
        <p:nvSpPr>
          <p:cNvPr id="330" name="テキスト ボックス 329">
            <a:extLst>
              <a:ext uri="{FF2B5EF4-FFF2-40B4-BE49-F238E27FC236}">
                <a16:creationId xmlns:a16="http://schemas.microsoft.com/office/drawing/2014/main" id="{3A346E3C-DE56-4236-9A79-C1A9E9313AD7}"/>
              </a:ext>
            </a:extLst>
          </p:cNvPr>
          <p:cNvSpPr txBox="1"/>
          <p:nvPr/>
        </p:nvSpPr>
        <p:spPr>
          <a:xfrm>
            <a:off x="6364917" y="4966144"/>
            <a:ext cx="914400" cy="914400"/>
          </a:xfrm>
          <a:prstGeom prst="rect">
            <a:avLst/>
          </a:prstGeom>
          <a:noFill/>
        </p:spPr>
        <p:txBody>
          <a:bodyPr wrap="none" lIns="0" tIns="0" rIns="0" bIns="0" rtlCol="0">
            <a:noAutofit/>
          </a:bodyPr>
          <a:lstStyle/>
          <a:p>
            <a:pPr>
              <a:lnSpc>
                <a:spcPct val="90000"/>
              </a:lnSpc>
            </a:pPr>
            <a:r>
              <a:rPr lang="ja-JP" altLang="en-US" sz="1200" dirty="0">
                <a:latin typeface="HP Simplified Jpan Light" panose="020B0300000000000000" pitchFamily="50" charset="-128"/>
                <a:ea typeface="HP Simplified Jpan Light" panose="020B0300000000000000" pitchFamily="50" charset="-128"/>
              </a:rPr>
              <a:t>・</a:t>
            </a:r>
            <a:r>
              <a:rPr lang="en-US" altLang="ja-JP" sz="1200" dirty="0">
                <a:latin typeface="HP Simplified Jpan Light" panose="020B0300000000000000" pitchFamily="50" charset="-128"/>
                <a:ea typeface="HP Simplified Jpan Light" panose="020B0300000000000000" pitchFamily="50" charset="-128"/>
              </a:rPr>
              <a:t>IDS/IPS</a:t>
            </a:r>
            <a:endParaRPr lang="en-GB"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・サンドボックス</a:t>
            </a:r>
            <a:endParaRPr lang="en-GB"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など</a:t>
            </a:r>
            <a:endParaRPr lang="en-GB" sz="1200" dirty="0" err="1">
              <a:latin typeface="HP Simplified Jpan Light" panose="020B0300000000000000" pitchFamily="50" charset="-128"/>
              <a:ea typeface="HP Simplified Jpan Light" panose="020B0300000000000000" pitchFamily="50" charset="-128"/>
            </a:endParaRPr>
          </a:p>
        </p:txBody>
      </p:sp>
      <p:sp>
        <p:nvSpPr>
          <p:cNvPr id="331" name="テキスト ボックス 330">
            <a:extLst>
              <a:ext uri="{FF2B5EF4-FFF2-40B4-BE49-F238E27FC236}">
                <a16:creationId xmlns:a16="http://schemas.microsoft.com/office/drawing/2014/main" id="{3C79A9C9-50E2-4041-B6BE-ED36A34DE000}"/>
              </a:ext>
            </a:extLst>
          </p:cNvPr>
          <p:cNvSpPr txBox="1"/>
          <p:nvPr/>
        </p:nvSpPr>
        <p:spPr>
          <a:xfrm>
            <a:off x="3347801" y="4975888"/>
            <a:ext cx="914400" cy="914400"/>
          </a:xfrm>
          <a:prstGeom prst="rect">
            <a:avLst/>
          </a:prstGeom>
          <a:noFill/>
        </p:spPr>
        <p:txBody>
          <a:bodyPr wrap="none" lIns="0" tIns="0" rIns="0" bIns="0" rtlCol="0">
            <a:noAutofit/>
          </a:bodyPr>
          <a:lstStyle/>
          <a:p>
            <a:pPr>
              <a:lnSpc>
                <a:spcPct val="90000"/>
              </a:lnSpc>
            </a:pPr>
            <a:r>
              <a:rPr lang="ja-JP" altLang="en-US" sz="1200" dirty="0">
                <a:latin typeface="HP Simplified Jpan Light" panose="020B0300000000000000" pitchFamily="50" charset="-128"/>
                <a:ea typeface="HP Simplified Jpan Light" panose="020B0300000000000000" pitchFamily="50" charset="-128"/>
              </a:rPr>
              <a:t>・クラウド</a:t>
            </a:r>
            <a:endParaRPr lang="en-GB"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アンチウイルス</a:t>
            </a:r>
            <a:endParaRPr lang="en-GB" altLang="ja-JP" sz="12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200" dirty="0">
                <a:latin typeface="HP Simplified Jpan Light" panose="020B0300000000000000" pitchFamily="50" charset="-128"/>
                <a:ea typeface="HP Simplified Jpan Light" panose="020B0300000000000000" pitchFamily="50" charset="-128"/>
              </a:rPr>
              <a:t>など</a:t>
            </a:r>
            <a:endParaRPr lang="en-GB" sz="1200" dirty="0" err="1">
              <a:latin typeface="HP Simplified Jpan Light" panose="020B0300000000000000" pitchFamily="50" charset="-128"/>
              <a:ea typeface="HP Simplified Jpan Light" panose="020B0300000000000000" pitchFamily="50" charset="-128"/>
            </a:endParaRPr>
          </a:p>
        </p:txBody>
      </p:sp>
      <p:pic>
        <p:nvPicPr>
          <p:cNvPr id="432" name="Picture 88" descr="A picture containing object&#10;&#10;Description automatically generated">
            <a:extLst>
              <a:ext uri="{FF2B5EF4-FFF2-40B4-BE49-F238E27FC236}">
                <a16:creationId xmlns:a16="http://schemas.microsoft.com/office/drawing/2014/main" id="{5EC6293C-58CD-453C-8288-D12D75131D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16894" y="3456205"/>
            <a:ext cx="217825" cy="223411"/>
          </a:xfrm>
          <a:prstGeom prst="rect">
            <a:avLst/>
          </a:prstGeom>
        </p:spPr>
      </p:pic>
      <p:pic>
        <p:nvPicPr>
          <p:cNvPr id="433" name="Picture 105" descr="A picture containing object&#10;&#10;Description automatically generated">
            <a:extLst>
              <a:ext uri="{FF2B5EF4-FFF2-40B4-BE49-F238E27FC236}">
                <a16:creationId xmlns:a16="http://schemas.microsoft.com/office/drawing/2014/main" id="{9AA7434C-B18A-4224-9A19-63E9298C15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08649" y="3690453"/>
            <a:ext cx="217825" cy="223411"/>
          </a:xfrm>
          <a:prstGeom prst="rect">
            <a:avLst/>
          </a:prstGeom>
        </p:spPr>
      </p:pic>
      <p:pic>
        <p:nvPicPr>
          <p:cNvPr id="434" name="Picture 105" descr="A picture containing object&#10;&#10;Description automatically generated">
            <a:extLst>
              <a:ext uri="{FF2B5EF4-FFF2-40B4-BE49-F238E27FC236}">
                <a16:creationId xmlns:a16="http://schemas.microsoft.com/office/drawing/2014/main" id="{469033B3-6A74-43DF-B349-8F929EFC17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91767" y="3473658"/>
            <a:ext cx="217825" cy="223411"/>
          </a:xfrm>
          <a:prstGeom prst="rect">
            <a:avLst/>
          </a:prstGeom>
        </p:spPr>
      </p:pic>
      <p:sp>
        <p:nvSpPr>
          <p:cNvPr id="380" name="Rectangle 28">
            <a:extLst>
              <a:ext uri="{FF2B5EF4-FFF2-40B4-BE49-F238E27FC236}">
                <a16:creationId xmlns:a16="http://schemas.microsoft.com/office/drawing/2014/main" id="{E211ECD9-1BAD-4DC1-A26F-8BC84CE7E25C}"/>
              </a:ext>
            </a:extLst>
          </p:cNvPr>
          <p:cNvSpPr/>
          <p:nvPr/>
        </p:nvSpPr>
        <p:spPr>
          <a:xfrm>
            <a:off x="8754694" y="2524263"/>
            <a:ext cx="1602302" cy="304058"/>
          </a:xfrm>
          <a:prstGeom prst="rect">
            <a:avLst/>
          </a:prstGeom>
        </p:spPr>
        <p:txBody>
          <a:bodyPr wrap="square">
            <a:spAutoFit/>
          </a:bodyPr>
          <a:lstStyle/>
          <a:p>
            <a:pPr marL="0" marR="0" lvl="0" indent="0" algn="ctr" defTabSz="914126" rtl="0" eaLnBrk="1" fontAlgn="auto" latinLnBrk="0" hangingPunct="1">
              <a:lnSpc>
                <a:spcPts val="2000"/>
              </a:lnSpc>
              <a:spcBef>
                <a:spcPts val="0"/>
              </a:spcBef>
              <a:buClrTx/>
              <a:buSzTx/>
              <a:buFontTx/>
              <a:buNone/>
              <a:tabLst/>
              <a:defRPr/>
            </a:pPr>
            <a:r>
              <a:rPr kumimoji="0" lang="ja-JP" altLang="en-US" sz="1050" b="1" i="0" u="none" strike="noStrike" kern="1200" cap="none" spc="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Simplified-Light"/>
              </a:rPr>
              <a:t>次世代</a:t>
            </a:r>
            <a:r>
              <a:rPr lang="ja-JP" altLang="en-US" sz="1050" b="1" dirty="0">
                <a:solidFill>
                  <a:srgbClr val="0096D6"/>
                </a:solidFill>
                <a:latin typeface="HP Simplified Jpan Light" panose="020B0300000000000000" pitchFamily="50" charset="-128"/>
                <a:ea typeface="HP Simplified Jpan Light" panose="020B0300000000000000" pitchFamily="50" charset="-128"/>
                <a:cs typeface="HPSimplified-Light"/>
              </a:rPr>
              <a:t>アンチウイルス</a:t>
            </a:r>
            <a:endParaRPr kumimoji="0" lang="en-US" sz="1050" b="1" i="0" u="none" strike="noStrike" kern="1200" cap="none" spc="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Simplified-Light"/>
            </a:endParaRPr>
          </a:p>
        </p:txBody>
      </p:sp>
      <p:sp>
        <p:nvSpPr>
          <p:cNvPr id="381" name="Rectangle 29">
            <a:extLst>
              <a:ext uri="{FF2B5EF4-FFF2-40B4-BE49-F238E27FC236}">
                <a16:creationId xmlns:a16="http://schemas.microsoft.com/office/drawing/2014/main" id="{351E735D-E883-42E8-B1AA-EC9B1BE58738}"/>
              </a:ext>
            </a:extLst>
          </p:cNvPr>
          <p:cNvSpPr/>
          <p:nvPr/>
        </p:nvSpPr>
        <p:spPr>
          <a:xfrm>
            <a:off x="9484107" y="3916480"/>
            <a:ext cx="1704046" cy="241348"/>
          </a:xfrm>
          <a:prstGeom prst="rect">
            <a:avLst/>
          </a:prstGeom>
        </p:spPr>
        <p:txBody>
          <a:bodyPr wrap="square">
            <a:spAutoFit/>
          </a:bodyPr>
          <a:lstStyle/>
          <a:p>
            <a:pPr marL="0" marR="0" lvl="0" indent="0" algn="ctr" defTabSz="914126" rtl="0" eaLnBrk="1" fontAlgn="auto" latinLnBrk="0" hangingPunct="1">
              <a:lnSpc>
                <a:spcPct val="107000"/>
              </a:lnSpc>
              <a:spcBef>
                <a:spcPts val="0"/>
              </a:spcBef>
              <a:spcAft>
                <a:spcPts val="800"/>
              </a:spcAft>
              <a:buClrTx/>
              <a:buSzTx/>
              <a:buFontTx/>
              <a:buNone/>
              <a:tabLst/>
              <a:defRPr/>
            </a:pPr>
            <a:r>
              <a:rPr kumimoji="0" lang="ja-JP" altLang="en-US" sz="1050" b="1" i="0" u="none" strike="noStrike" kern="1200" cap="none" spc="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Simplified-Light"/>
              </a:rPr>
              <a:t>ユーザー資格情報の</a:t>
            </a:r>
            <a:r>
              <a:rPr lang="ja-JP" altLang="en-US" sz="1050" b="1" dirty="0">
                <a:solidFill>
                  <a:srgbClr val="0096D6"/>
                </a:solidFill>
                <a:latin typeface="HP Simplified Jpan Light" panose="020B0300000000000000" pitchFamily="50" charset="-128"/>
                <a:ea typeface="HP Simplified Jpan Light" panose="020B0300000000000000" pitchFamily="50" charset="-128"/>
                <a:cs typeface="HPSimplified-Light"/>
              </a:rPr>
              <a:t>保護</a:t>
            </a:r>
            <a:endParaRPr kumimoji="0" lang="en-US" sz="1050" b="1" i="0" u="none" strike="noStrike" kern="1200" cap="none" spc="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Simplified-Light"/>
            </a:endParaRPr>
          </a:p>
        </p:txBody>
      </p:sp>
      <p:sp>
        <p:nvSpPr>
          <p:cNvPr id="379" name="Rectangle 26">
            <a:extLst>
              <a:ext uri="{FF2B5EF4-FFF2-40B4-BE49-F238E27FC236}">
                <a16:creationId xmlns:a16="http://schemas.microsoft.com/office/drawing/2014/main" id="{DE6406B4-2563-4AE4-9583-32F4B245D4D5}"/>
              </a:ext>
            </a:extLst>
          </p:cNvPr>
          <p:cNvSpPr/>
          <p:nvPr/>
        </p:nvSpPr>
        <p:spPr>
          <a:xfrm>
            <a:off x="10299005" y="2589316"/>
            <a:ext cx="1517731" cy="248530"/>
          </a:xfrm>
          <a:prstGeom prst="rect">
            <a:avLst/>
          </a:prstGeom>
        </p:spPr>
        <p:txBody>
          <a:bodyPr wrap="square">
            <a:spAutoFit/>
          </a:bodyPr>
          <a:lstStyle/>
          <a:p>
            <a:pPr marL="0" marR="0" lvl="0" indent="0" algn="ctr" defTabSz="914126" rtl="0" eaLnBrk="1" fontAlgn="auto" latinLnBrk="0" hangingPunct="1">
              <a:lnSpc>
                <a:spcPct val="107000"/>
              </a:lnSpc>
              <a:spcBef>
                <a:spcPts val="0"/>
              </a:spcBef>
              <a:spcAft>
                <a:spcPts val="800"/>
              </a:spcAft>
              <a:buClrTx/>
              <a:buSzTx/>
              <a:buFontTx/>
              <a:buNone/>
              <a:tabLst/>
              <a:defRPr/>
            </a:pPr>
            <a:r>
              <a:rPr kumimoji="0" lang="ja-JP" altLang="en-US" sz="1050" b="1" i="0" u="none" strike="noStrike" kern="1200" cap="none" spc="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Times New Roman" panose="02020603050405020304" pitchFamily="18" charset="0"/>
              </a:rPr>
              <a:t>脅威の封じ込め</a:t>
            </a:r>
            <a:endParaRPr kumimoji="0" lang="en-US" sz="1050" b="1" i="0" u="none" strike="noStrike" kern="1200" cap="none" spc="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Times New Roman" panose="02020603050405020304" pitchFamily="18" charset="0"/>
            </a:endParaRPr>
          </a:p>
        </p:txBody>
      </p:sp>
      <p:sp>
        <p:nvSpPr>
          <p:cNvPr id="435" name="テキスト ボックス 434">
            <a:extLst>
              <a:ext uri="{FF2B5EF4-FFF2-40B4-BE49-F238E27FC236}">
                <a16:creationId xmlns:a16="http://schemas.microsoft.com/office/drawing/2014/main" id="{E94D95CF-52FB-4FA3-B613-7017C65CFCD0}"/>
              </a:ext>
            </a:extLst>
          </p:cNvPr>
          <p:cNvSpPr txBox="1"/>
          <p:nvPr/>
        </p:nvSpPr>
        <p:spPr>
          <a:xfrm>
            <a:off x="9026257" y="5134208"/>
            <a:ext cx="2560346" cy="914400"/>
          </a:xfrm>
          <a:prstGeom prst="rect">
            <a:avLst/>
          </a:prstGeom>
          <a:noFill/>
        </p:spPr>
        <p:txBody>
          <a:bodyPr wrap="none" lIns="0" tIns="0" rIns="0" bIns="0" rtlCol="0">
            <a:noAutofit/>
          </a:bodyPr>
          <a:lstStyle/>
          <a:p>
            <a:pPr>
              <a:lnSpc>
                <a:spcPct val="90000"/>
              </a:lnSpc>
            </a:pPr>
            <a:r>
              <a:rPr lang="en-US" altLang="ja-JP" sz="1400" dirty="0">
                <a:latin typeface="HP Simplified Jpan Light" panose="020B0300000000000000" pitchFamily="50" charset="-128"/>
                <a:ea typeface="HP Simplified Jpan Light" panose="020B0300000000000000" pitchFamily="50" charset="-128"/>
              </a:rPr>
              <a:t>HP</a:t>
            </a:r>
            <a:r>
              <a:rPr lang="ja-JP" altLang="en-US" sz="1400" dirty="0">
                <a:latin typeface="HP Simplified Jpan Light" panose="020B0300000000000000" pitchFamily="50" charset="-128"/>
                <a:ea typeface="HP Simplified Jpan Light" panose="020B0300000000000000" pitchFamily="50" charset="-128"/>
              </a:rPr>
              <a:t> </a:t>
            </a:r>
            <a:r>
              <a:rPr lang="en-US" altLang="ja-JP" sz="1400" dirty="0">
                <a:latin typeface="HP Simplified Jpan Light" panose="020B0300000000000000" pitchFamily="50" charset="-128"/>
                <a:ea typeface="HP Simplified Jpan Light" panose="020B0300000000000000" pitchFamily="50" charset="-128"/>
              </a:rPr>
              <a:t>Wolf Pro Security</a:t>
            </a:r>
            <a:r>
              <a:rPr lang="ja-JP" altLang="en-US" sz="1400" dirty="0">
                <a:latin typeface="HP Simplified Jpan Light" panose="020B0300000000000000" pitchFamily="50" charset="-128"/>
                <a:ea typeface="HP Simplified Jpan Light" panose="020B0300000000000000" pitchFamily="50" charset="-128"/>
              </a:rPr>
              <a:t>が</a:t>
            </a:r>
            <a:endParaRPr lang="en-GB" altLang="ja-JP" sz="1400" dirty="0">
              <a:latin typeface="HP Simplified Jpan Light" panose="020B0300000000000000" pitchFamily="50" charset="-128"/>
              <a:ea typeface="HP Simplified Jpan Light" panose="020B0300000000000000" pitchFamily="50" charset="-128"/>
            </a:endParaRPr>
          </a:p>
          <a:p>
            <a:pPr>
              <a:lnSpc>
                <a:spcPct val="90000"/>
              </a:lnSpc>
            </a:pPr>
            <a:endParaRPr lang="en-GB" altLang="ja-JP" sz="14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400" dirty="0">
                <a:latin typeface="HP Simplified Jpan Light" panose="020B0300000000000000" pitchFamily="50" charset="-128"/>
                <a:ea typeface="HP Simplified Jpan Light" panose="020B0300000000000000" pitchFamily="50" charset="-128"/>
              </a:rPr>
              <a:t>「次世代アンチウイルス」</a:t>
            </a:r>
            <a:endParaRPr lang="en-GB" altLang="ja-JP" sz="14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400" dirty="0">
                <a:latin typeface="HP Simplified Jpan Light" panose="020B0300000000000000" pitchFamily="50" charset="-128"/>
                <a:ea typeface="HP Simplified Jpan Light" panose="020B0300000000000000" pitchFamily="50" charset="-128"/>
              </a:rPr>
              <a:t>「ユーザー資格情報の保護」</a:t>
            </a:r>
            <a:endParaRPr lang="en-GB" altLang="ja-JP" sz="14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400" dirty="0">
                <a:latin typeface="HP Simplified Jpan Light" panose="020B0300000000000000" pitchFamily="50" charset="-128"/>
                <a:ea typeface="HP Simplified Jpan Light" panose="020B0300000000000000" pitchFamily="50" charset="-128"/>
              </a:rPr>
              <a:t>「驚異の封じ込め（隔離）」</a:t>
            </a:r>
            <a:endParaRPr lang="en-GB" altLang="ja-JP" sz="1400" dirty="0">
              <a:latin typeface="HP Simplified Jpan Light" panose="020B0300000000000000" pitchFamily="50" charset="-128"/>
              <a:ea typeface="HP Simplified Jpan Light" panose="020B0300000000000000" pitchFamily="50" charset="-128"/>
            </a:endParaRPr>
          </a:p>
          <a:p>
            <a:pPr>
              <a:lnSpc>
                <a:spcPct val="90000"/>
              </a:lnSpc>
            </a:pPr>
            <a:endParaRPr lang="en-GB" altLang="ja-JP" sz="1400" dirty="0">
              <a:latin typeface="HP Simplified Jpan Light" panose="020B0300000000000000" pitchFamily="50" charset="-128"/>
              <a:ea typeface="HP Simplified Jpan Light" panose="020B0300000000000000" pitchFamily="50" charset="-128"/>
            </a:endParaRPr>
          </a:p>
          <a:p>
            <a:pPr>
              <a:lnSpc>
                <a:spcPct val="90000"/>
              </a:lnSpc>
            </a:pPr>
            <a:r>
              <a:rPr lang="ja-JP" altLang="en-US" sz="1400" dirty="0">
                <a:latin typeface="HP Simplified Jpan Light" panose="020B0300000000000000" pitchFamily="50" charset="-128"/>
                <a:ea typeface="HP Simplified Jpan Light" panose="020B0300000000000000" pitchFamily="50" charset="-128"/>
              </a:rPr>
              <a:t>でエンドポイントを守ります</a:t>
            </a:r>
            <a:endParaRPr lang="en-GB" sz="1400" dirty="0" err="1">
              <a:latin typeface="HP Simplified Jpan Light" panose="020B0300000000000000" pitchFamily="50" charset="-128"/>
              <a:ea typeface="HP Simplified Jpan Light" panose="020B0300000000000000" pitchFamily="50" charset="-128"/>
            </a:endParaRPr>
          </a:p>
        </p:txBody>
      </p:sp>
      <p:sp>
        <p:nvSpPr>
          <p:cNvPr id="382" name="四角形: 角を丸くする 381">
            <a:extLst>
              <a:ext uri="{FF2B5EF4-FFF2-40B4-BE49-F238E27FC236}">
                <a16:creationId xmlns:a16="http://schemas.microsoft.com/office/drawing/2014/main" id="{1C115995-96DC-464F-B14C-8E487DAB5BF5}"/>
              </a:ext>
            </a:extLst>
          </p:cNvPr>
          <p:cNvSpPr/>
          <p:nvPr/>
        </p:nvSpPr>
        <p:spPr>
          <a:xfrm>
            <a:off x="1546562" y="3278938"/>
            <a:ext cx="727625" cy="394075"/>
          </a:xfrm>
          <a:prstGeom prst="roundRect">
            <a:avLst/>
          </a:prstGeom>
          <a:solidFill>
            <a:srgbClr val="FF0000"/>
          </a:solidFill>
          <a:ln w="19050">
            <a:noFill/>
            <a:miter lim="800000"/>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b="1" dirty="0">
                <a:latin typeface="HGS教科書体" panose="02020600000000000000" pitchFamily="18" charset="-128"/>
                <a:ea typeface="HGS教科書体" panose="02020600000000000000" pitchFamily="18" charset="-128"/>
              </a:rPr>
              <a:t>脅威</a:t>
            </a:r>
            <a:endParaRPr lang="en-GB" b="1" dirty="0">
              <a:latin typeface="HGS教科書体" panose="02020600000000000000" pitchFamily="18" charset="-128"/>
              <a:ea typeface="HGS教科書体" panose="02020600000000000000" pitchFamily="18" charset="-128"/>
            </a:endParaRPr>
          </a:p>
        </p:txBody>
      </p:sp>
      <p:pic>
        <p:nvPicPr>
          <p:cNvPr id="386" name="図 385" descr="アイコン&#10;&#10;自動的に生成された説明">
            <a:extLst>
              <a:ext uri="{FF2B5EF4-FFF2-40B4-BE49-F238E27FC236}">
                <a16:creationId xmlns:a16="http://schemas.microsoft.com/office/drawing/2014/main" id="{86E673BA-0465-4AA1-A712-E5570C369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1468" y="2823824"/>
            <a:ext cx="388602" cy="1119407"/>
          </a:xfrm>
          <a:prstGeom prst="rect">
            <a:avLst/>
          </a:prstGeom>
        </p:spPr>
      </p:pic>
      <p:pic>
        <p:nvPicPr>
          <p:cNvPr id="387" name="図 386" descr="アイコン&#10;&#10;自動的に生成された説明">
            <a:extLst>
              <a:ext uri="{FF2B5EF4-FFF2-40B4-BE49-F238E27FC236}">
                <a16:creationId xmlns:a16="http://schemas.microsoft.com/office/drawing/2014/main" id="{5D66672A-8C97-4CB3-8459-41464C907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5108" y="2811117"/>
            <a:ext cx="388602" cy="1119407"/>
          </a:xfrm>
          <a:prstGeom prst="rect">
            <a:avLst/>
          </a:prstGeom>
        </p:spPr>
      </p:pic>
      <p:pic>
        <p:nvPicPr>
          <p:cNvPr id="436" name="図 435" descr="アイコン&#10;&#10;自動的に生成された説明">
            <a:extLst>
              <a:ext uri="{FF2B5EF4-FFF2-40B4-BE49-F238E27FC236}">
                <a16:creationId xmlns:a16="http://schemas.microsoft.com/office/drawing/2014/main" id="{3BEB609F-46D3-44F9-AB23-1513C8EE3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531" y="2811117"/>
            <a:ext cx="388602" cy="1119407"/>
          </a:xfrm>
          <a:prstGeom prst="rect">
            <a:avLst/>
          </a:prstGeom>
        </p:spPr>
      </p:pic>
    </p:spTree>
    <p:extLst>
      <p:ext uri="{BB962C8B-B14F-4D97-AF65-F5344CB8AC3E}">
        <p14:creationId xmlns:p14="http://schemas.microsoft.com/office/powerpoint/2010/main" val="355867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4" grpId="0"/>
      <p:bldP spid="195" grpId="0"/>
      <p:bldP spid="196" grpId="0" animBg="1"/>
      <p:bldP spid="198" grpId="0" animBg="1"/>
      <p:bldP spid="329" grpId="0"/>
      <p:bldP spid="330" grpId="0"/>
      <p:bldP spid="331" grpId="0"/>
      <p:bldP spid="4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9">
            <a:extLst>
              <a:ext uri="{FF2B5EF4-FFF2-40B4-BE49-F238E27FC236}">
                <a16:creationId xmlns:a16="http://schemas.microsoft.com/office/drawing/2014/main" id="{791F9DC6-D8DA-4B7F-8801-9247283AF105}"/>
              </a:ext>
            </a:extLst>
          </p:cNvPr>
          <p:cNvSpPr/>
          <p:nvPr/>
        </p:nvSpPr>
        <p:spPr>
          <a:xfrm>
            <a:off x="839931" y="3459331"/>
            <a:ext cx="837158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管理用のサーバーを用意する必要はありません。クラウドベースのコントローラーのため、管理対象</a:t>
            </a:r>
            <a:r>
              <a:rPr kumimoji="0" lang="en-US"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PC</a:t>
            </a:r>
            <a:r>
              <a:rPr lang="ja-JP" altLang="en-US" sz="16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をいつでも</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どこからでも一元管理することができます。</a:t>
            </a:r>
            <a:endParaRPr kumimoji="0" 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p:txBody>
      </p:sp>
      <p:sp>
        <p:nvSpPr>
          <p:cNvPr id="7" name="Rectangle 6">
            <a:extLst>
              <a:ext uri="{FF2B5EF4-FFF2-40B4-BE49-F238E27FC236}">
                <a16:creationId xmlns:a16="http://schemas.microsoft.com/office/drawing/2014/main" id="{6E601958-4294-4299-84E5-8E3AF834AF16}"/>
              </a:ext>
            </a:extLst>
          </p:cNvPr>
          <p:cNvSpPr/>
          <p:nvPr/>
        </p:nvSpPr>
        <p:spPr>
          <a:xfrm>
            <a:off x="770657" y="2174143"/>
            <a:ext cx="844086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a:t>
            </a:r>
            <a:r>
              <a:rPr kumimoji="0" lang="en-US" altLang="ja-JP"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HP Wolf Security Controller</a:t>
            </a:r>
            <a:r>
              <a:rPr kumimoji="0" lang="ja-JP" altLang="en-US"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」は、簡単なポリシー設定と管理、容易なメンテナンスおよび継続的なアラート管理を提供します</a:t>
            </a:r>
            <a:endParaRPr kumimoji="0" lang="en-US" altLang="ja-JP" sz="2000" b="1" i="0" u="none" strike="noStrike" kern="1200" cap="none" spc="200" normalizeH="0" baseline="0" noProof="0" dirty="0">
              <a:ln>
                <a:noFill/>
              </a:ln>
              <a:solidFill>
                <a:srgbClr val="0096D6"/>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p:txBody>
      </p:sp>
      <p:sp>
        <p:nvSpPr>
          <p:cNvPr id="20" name="Rectangle 79">
            <a:extLst>
              <a:ext uri="{FF2B5EF4-FFF2-40B4-BE49-F238E27FC236}">
                <a16:creationId xmlns:a16="http://schemas.microsoft.com/office/drawing/2014/main" id="{48579189-8482-4D28-9582-FC0B0B6E031A}"/>
              </a:ext>
            </a:extLst>
          </p:cNvPr>
          <p:cNvSpPr/>
          <p:nvPr/>
        </p:nvSpPr>
        <p:spPr>
          <a:xfrm>
            <a:off x="839931" y="4703436"/>
            <a:ext cx="946889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ほとんどのお客様環境で設定がほとんど必要ない、簡単で「すぐに使える」ポリシーを提供</a:t>
            </a:r>
            <a:r>
              <a:rPr lang="ja-JP" altLang="en-US" sz="16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します。</a:t>
            </a:r>
            <a:endParaRPr kumimoji="0" 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p:txBody>
      </p:sp>
      <p:sp>
        <p:nvSpPr>
          <p:cNvPr id="21" name="Rectangle 79">
            <a:extLst>
              <a:ext uri="{FF2B5EF4-FFF2-40B4-BE49-F238E27FC236}">
                <a16:creationId xmlns:a16="http://schemas.microsoft.com/office/drawing/2014/main" id="{14519655-B552-4094-99A8-6DDAADAC41A3}"/>
              </a:ext>
            </a:extLst>
          </p:cNvPr>
          <p:cNvSpPr/>
          <p:nvPr/>
        </p:nvSpPr>
        <p:spPr>
          <a:xfrm>
            <a:off x="839931" y="5719680"/>
            <a:ext cx="905518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管理者がプロアクティブに常時監視する必要はありません。</a:t>
            </a:r>
            <a:r>
              <a:rPr kumimoji="0" lang="en-US"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PC</a:t>
            </a: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上の不審な動作が発生した場合、セキュリティアラートによって通知され、必要な分だけを簡単に特定することができます。</a:t>
            </a:r>
            <a:endParaRPr kumimoji="0" lang="en-GB" altLang="ja-JP"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rPr>
              <a:t>また、必要に応じて、脅威に関する分析結果を確認することができます。</a:t>
            </a:r>
            <a:endParaRPr kumimoji="0" 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HP Simplified Light" panose="020B0404020204020204" pitchFamily="34" charset="0"/>
            </a:endParaRPr>
          </a:p>
        </p:txBody>
      </p:sp>
      <p:sp>
        <p:nvSpPr>
          <p:cNvPr id="23" name="Rectangle 3">
            <a:extLst>
              <a:ext uri="{FF2B5EF4-FFF2-40B4-BE49-F238E27FC236}">
                <a16:creationId xmlns:a16="http://schemas.microsoft.com/office/drawing/2014/main" id="{3FFF4949-E424-46FE-BD05-7107867E1985}"/>
              </a:ext>
            </a:extLst>
          </p:cNvPr>
          <p:cNvSpPr/>
          <p:nvPr/>
        </p:nvSpPr>
        <p:spPr>
          <a:xfrm>
            <a:off x="839933" y="2898508"/>
            <a:ext cx="6587633" cy="4779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2000" kern="0" dirty="0">
                <a:solidFill>
                  <a:prstClr val="black"/>
                </a:solidFill>
                <a:latin typeface="HP Simplified Jpan Light" panose="020B0300000000000000" pitchFamily="50" charset="-128"/>
                <a:ea typeface="HP Simplified Jpan Light" panose="020B0300000000000000" pitchFamily="50" charset="-128"/>
              </a:rPr>
              <a:t>クラウドベースコントローラー</a:t>
            </a:r>
            <a:endParaRPr kumimoji="0" lang="en-GB" sz="2000" b="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p:txBody>
      </p:sp>
      <p:cxnSp>
        <p:nvCxnSpPr>
          <p:cNvPr id="24" name="Straight Connector 8">
            <a:extLst>
              <a:ext uri="{FF2B5EF4-FFF2-40B4-BE49-F238E27FC236}">
                <a16:creationId xmlns:a16="http://schemas.microsoft.com/office/drawing/2014/main" id="{BA367523-2968-4A75-BAD1-0D9E846AA061}"/>
              </a:ext>
            </a:extLst>
          </p:cNvPr>
          <p:cNvCxnSpPr>
            <a:cxnSpLocks/>
          </p:cNvCxnSpPr>
          <p:nvPr/>
        </p:nvCxnSpPr>
        <p:spPr>
          <a:xfrm>
            <a:off x="839931" y="3376464"/>
            <a:ext cx="3937172" cy="0"/>
          </a:xfrm>
          <a:prstGeom prst="line">
            <a:avLst/>
          </a:prstGeom>
          <a:ln w="19050">
            <a:solidFill>
              <a:srgbClr val="B5CCF2"/>
            </a:solidFill>
          </a:ln>
        </p:spPr>
        <p:style>
          <a:lnRef idx="1">
            <a:schemeClr val="accent1"/>
          </a:lnRef>
          <a:fillRef idx="0">
            <a:schemeClr val="accent1"/>
          </a:fillRef>
          <a:effectRef idx="0">
            <a:schemeClr val="accent1"/>
          </a:effectRef>
          <a:fontRef idx="minor">
            <a:schemeClr val="tx1"/>
          </a:fontRef>
        </p:style>
      </p:cxnSp>
      <p:cxnSp>
        <p:nvCxnSpPr>
          <p:cNvPr id="26" name="Straight Connector 8">
            <a:extLst>
              <a:ext uri="{FF2B5EF4-FFF2-40B4-BE49-F238E27FC236}">
                <a16:creationId xmlns:a16="http://schemas.microsoft.com/office/drawing/2014/main" id="{2B9C82B3-851B-440D-B91C-D0F4B038A822}"/>
              </a:ext>
            </a:extLst>
          </p:cNvPr>
          <p:cNvCxnSpPr/>
          <p:nvPr/>
        </p:nvCxnSpPr>
        <p:spPr>
          <a:xfrm>
            <a:off x="770657" y="4607325"/>
            <a:ext cx="3937172" cy="0"/>
          </a:xfrm>
          <a:prstGeom prst="line">
            <a:avLst/>
          </a:prstGeom>
          <a:ln w="19050">
            <a:solidFill>
              <a:srgbClr val="B5CCF2"/>
            </a:solidFill>
          </a:ln>
        </p:spPr>
        <p:style>
          <a:lnRef idx="1">
            <a:schemeClr val="accent1"/>
          </a:lnRef>
          <a:fillRef idx="0">
            <a:schemeClr val="accent1"/>
          </a:fillRef>
          <a:effectRef idx="0">
            <a:schemeClr val="accent1"/>
          </a:effectRef>
          <a:fontRef idx="minor">
            <a:schemeClr val="tx1"/>
          </a:fontRef>
        </p:style>
      </p:cxnSp>
      <p:sp>
        <p:nvSpPr>
          <p:cNvPr id="27" name="Rectangle 3">
            <a:extLst>
              <a:ext uri="{FF2B5EF4-FFF2-40B4-BE49-F238E27FC236}">
                <a16:creationId xmlns:a16="http://schemas.microsoft.com/office/drawing/2014/main" id="{CEE94BB0-4146-4B82-BBF0-C8A708E94D09}"/>
              </a:ext>
            </a:extLst>
          </p:cNvPr>
          <p:cNvSpPr/>
          <p:nvPr/>
        </p:nvSpPr>
        <p:spPr>
          <a:xfrm>
            <a:off x="770658" y="4023548"/>
            <a:ext cx="6587633" cy="69954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ja-JP" sz="2000" b="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a:t>
            </a:r>
            <a:r>
              <a:rPr kumimoji="0" lang="ja-JP" altLang="en-US" sz="2000" b="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すぐに使える</a:t>
            </a:r>
            <a:r>
              <a:rPr kumimoji="0" lang="en-GB" altLang="ja-JP" sz="2000" b="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a:t>
            </a:r>
            <a:r>
              <a:rPr kumimoji="0" lang="ja-JP" altLang="en-US" sz="2000" b="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ポリシー</a:t>
            </a:r>
            <a:endParaRPr kumimoji="0" lang="en-GB" sz="2000" b="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p:txBody>
      </p:sp>
      <p:cxnSp>
        <p:nvCxnSpPr>
          <p:cNvPr id="32" name="Straight Connector 8">
            <a:extLst>
              <a:ext uri="{FF2B5EF4-FFF2-40B4-BE49-F238E27FC236}">
                <a16:creationId xmlns:a16="http://schemas.microsoft.com/office/drawing/2014/main" id="{DDBD185F-20FD-4763-BE1A-23E9AC593D15}"/>
              </a:ext>
            </a:extLst>
          </p:cNvPr>
          <p:cNvCxnSpPr/>
          <p:nvPr/>
        </p:nvCxnSpPr>
        <p:spPr>
          <a:xfrm>
            <a:off x="770658" y="5623075"/>
            <a:ext cx="3937172" cy="0"/>
          </a:xfrm>
          <a:prstGeom prst="line">
            <a:avLst/>
          </a:prstGeom>
          <a:ln w="19050">
            <a:solidFill>
              <a:srgbClr val="B5CCF2"/>
            </a:solidFill>
          </a:ln>
        </p:spPr>
        <p:style>
          <a:lnRef idx="1">
            <a:schemeClr val="accent1"/>
          </a:lnRef>
          <a:fillRef idx="0">
            <a:schemeClr val="accent1"/>
          </a:fillRef>
          <a:effectRef idx="0">
            <a:schemeClr val="accent1"/>
          </a:effectRef>
          <a:fontRef idx="minor">
            <a:schemeClr val="tx1"/>
          </a:fontRef>
        </p:style>
      </p:cxnSp>
      <p:sp>
        <p:nvSpPr>
          <p:cNvPr id="33" name="Rectangle 3">
            <a:extLst>
              <a:ext uri="{FF2B5EF4-FFF2-40B4-BE49-F238E27FC236}">
                <a16:creationId xmlns:a16="http://schemas.microsoft.com/office/drawing/2014/main" id="{1F95E78A-A322-4E2F-B85A-129A3CDE8BF9}"/>
              </a:ext>
            </a:extLst>
          </p:cNvPr>
          <p:cNvSpPr/>
          <p:nvPr/>
        </p:nvSpPr>
        <p:spPr>
          <a:xfrm>
            <a:off x="770658" y="5066809"/>
            <a:ext cx="6587633" cy="69954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2000" kern="0" dirty="0">
                <a:solidFill>
                  <a:prstClr val="black"/>
                </a:solidFill>
                <a:latin typeface="HP Simplified Jpan Light" panose="020B0300000000000000" pitchFamily="50" charset="-128"/>
                <a:ea typeface="HP Simplified Jpan Light" panose="020B0300000000000000" pitchFamily="50" charset="-128"/>
              </a:rPr>
              <a:t>セキュリティアラート</a:t>
            </a:r>
            <a:endParaRPr kumimoji="0" lang="en-GB" sz="2000" b="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p:txBody>
      </p:sp>
      <p:sp>
        <p:nvSpPr>
          <p:cNvPr id="25" name="Rectangle 32">
            <a:extLst>
              <a:ext uri="{FF2B5EF4-FFF2-40B4-BE49-F238E27FC236}">
                <a16:creationId xmlns:a16="http://schemas.microsoft.com/office/drawing/2014/main" id="{D7178133-AEA3-4FFE-950C-49924172066B}"/>
              </a:ext>
            </a:extLst>
          </p:cNvPr>
          <p:cNvSpPr/>
          <p:nvPr/>
        </p:nvSpPr>
        <p:spPr>
          <a:xfrm>
            <a:off x="508000" y="347795"/>
            <a:ext cx="2076232" cy="1756778"/>
          </a:xfrm>
          <a:prstGeom prst="rect">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HP Simplified Light"/>
              <a:ea typeface="+mn-ea"/>
              <a:cs typeface="+mn-cs"/>
            </a:endParaRPr>
          </a:p>
        </p:txBody>
      </p:sp>
      <p:sp>
        <p:nvSpPr>
          <p:cNvPr id="28" name="Title 4">
            <a:extLst>
              <a:ext uri="{FF2B5EF4-FFF2-40B4-BE49-F238E27FC236}">
                <a16:creationId xmlns:a16="http://schemas.microsoft.com/office/drawing/2014/main" id="{8291A160-5DEA-4C93-B3DB-ECD9BBA87A9E}"/>
              </a:ext>
            </a:extLst>
          </p:cNvPr>
          <p:cNvSpPr txBox="1">
            <a:spLocks/>
          </p:cNvSpPr>
          <p:nvPr/>
        </p:nvSpPr>
        <p:spPr>
          <a:xfrm>
            <a:off x="1831310" y="850018"/>
            <a:ext cx="6014300" cy="746125"/>
          </a:xfrm>
          <a:prstGeom prst="rect">
            <a:avLst/>
          </a:prstGeom>
          <a:solidFill>
            <a:schemeClr val="bg1"/>
          </a:solidFill>
        </p:spPr>
        <p:txBody>
          <a:bodyPr vert="horz" lIns="0" tIns="0" rIns="0" bIns="0" rtlCol="0" anchor="ctr" anchorCtr="0">
            <a:noAutofit/>
          </a:bodyPr>
          <a:lstStyle>
            <a:lvl1pPr algn="l" defTabSz="913852" rtl="0" eaLnBrk="1" latinLnBrk="0" hangingPunct="1">
              <a:lnSpc>
                <a:spcPct val="90000"/>
              </a:lnSpc>
              <a:spcBef>
                <a:spcPct val="0"/>
              </a:spcBef>
              <a:buNone/>
              <a:defRPr sz="2798" b="0" kern="1200">
                <a:solidFill>
                  <a:schemeClr val="tx1"/>
                </a:solidFill>
                <a:latin typeface="+mj-lt"/>
                <a:ea typeface="+mj-ea"/>
                <a:cs typeface="+mj-cs"/>
              </a:defRPr>
            </a:lvl1pPr>
          </a:lstStyle>
          <a:p>
            <a:pPr marL="0" marR="0" lvl="0" indent="0" algn="l" defTabSz="913852" rtl="0" eaLnBrk="1" fontAlgn="auto" latinLnBrk="0" hangingPunct="1">
              <a:lnSpc>
                <a:spcPct val="90000"/>
              </a:lnSpc>
              <a:spcBef>
                <a:spcPct val="0"/>
              </a:spcBef>
              <a:spcAft>
                <a:spcPts val="0"/>
              </a:spcAft>
              <a:buClrTx/>
              <a:buSzTx/>
              <a:buFontTx/>
              <a:buNone/>
              <a:tabLst/>
              <a:defRPr/>
            </a:pPr>
            <a:r>
              <a:rPr lang="en-GB" altLang="ja-JP" sz="40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HP Wolf Security Controller</a:t>
            </a:r>
            <a:endParaRPr kumimoji="0" lang="en-US" sz="40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p:txBody>
      </p:sp>
      <p:pic>
        <p:nvPicPr>
          <p:cNvPr id="3" name="図 2">
            <a:extLst>
              <a:ext uri="{FF2B5EF4-FFF2-40B4-BE49-F238E27FC236}">
                <a16:creationId xmlns:a16="http://schemas.microsoft.com/office/drawing/2014/main" id="{5DE806C1-3AD4-4110-BB15-DB1B62E298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960" y="800833"/>
            <a:ext cx="930022" cy="851206"/>
          </a:xfrm>
          <a:prstGeom prst="rect">
            <a:avLst/>
          </a:prstGeom>
        </p:spPr>
      </p:pic>
    </p:spTree>
    <p:extLst>
      <p:ext uri="{BB962C8B-B14F-4D97-AF65-F5344CB8AC3E}">
        <p14:creationId xmlns:p14="http://schemas.microsoft.com/office/powerpoint/2010/main" val="85503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EA37AE-CBBB-422D-B8B7-CFA788708F6F}"/>
              </a:ext>
            </a:extLst>
          </p:cNvPr>
          <p:cNvSpPr>
            <a:spLocks noGrp="1"/>
          </p:cNvSpPr>
          <p:nvPr>
            <p:ph type="title"/>
          </p:nvPr>
        </p:nvSpPr>
        <p:spPr/>
        <p:txBody>
          <a:bodyPr/>
          <a:lstStyle/>
          <a:p>
            <a:r>
              <a:rPr lang="ja-JP" altLang="en-US" dirty="0">
                <a:latin typeface="HP Simplified Jpan Light" panose="020B0300000000000000" pitchFamily="50" charset="-128"/>
                <a:ea typeface="HP Simplified Jpan Light" panose="020B0300000000000000" pitchFamily="50" charset="-128"/>
              </a:rPr>
              <a:t>「</a:t>
            </a:r>
            <a:r>
              <a:rPr lang="en-GB" dirty="0">
                <a:latin typeface="HP Simplified Jpan Light" panose="020B0300000000000000" pitchFamily="50" charset="-128"/>
                <a:ea typeface="HP Simplified Jpan Light" panose="020B0300000000000000" pitchFamily="50" charset="-128"/>
              </a:rPr>
              <a:t>HP Wolf</a:t>
            </a:r>
            <a:r>
              <a:rPr lang="ja-JP" altLang="en-US" dirty="0">
                <a:latin typeface="HP Simplified Jpan Light" panose="020B0300000000000000" pitchFamily="50" charset="-128"/>
                <a:ea typeface="HP Simplified Jpan Light" panose="020B0300000000000000" pitchFamily="50" charset="-128"/>
              </a:rPr>
              <a:t> </a:t>
            </a:r>
            <a:r>
              <a:rPr lang="en-US" altLang="ja-JP" dirty="0">
                <a:latin typeface="HP Simplified Jpan Light" panose="020B0300000000000000" pitchFamily="50" charset="-128"/>
                <a:ea typeface="HP Simplified Jpan Light" panose="020B0300000000000000" pitchFamily="50" charset="-128"/>
              </a:rPr>
              <a:t>Pro </a:t>
            </a:r>
            <a:r>
              <a:rPr lang="en-GB" dirty="0">
                <a:latin typeface="HP Simplified Jpan Light" panose="020B0300000000000000" pitchFamily="50" charset="-128"/>
                <a:ea typeface="HP Simplified Jpan Light" panose="020B0300000000000000" pitchFamily="50" charset="-128"/>
              </a:rPr>
              <a:t>Security</a:t>
            </a:r>
            <a:r>
              <a:rPr lang="ja-JP" altLang="en-US" dirty="0">
                <a:latin typeface="HP Simplified Jpan Light" panose="020B0300000000000000" pitchFamily="50" charset="-128"/>
                <a:ea typeface="HP Simplified Jpan Light" panose="020B0300000000000000" pitchFamily="50" charset="-128"/>
              </a:rPr>
              <a:t>」導入メリット</a:t>
            </a:r>
            <a:endParaRPr lang="en-GB" dirty="0"/>
          </a:p>
        </p:txBody>
      </p:sp>
      <p:sp>
        <p:nvSpPr>
          <p:cNvPr id="7" name="TextBox 12">
            <a:extLst>
              <a:ext uri="{FF2B5EF4-FFF2-40B4-BE49-F238E27FC236}">
                <a16:creationId xmlns:a16="http://schemas.microsoft.com/office/drawing/2014/main" id="{EF6C3C1F-4886-4460-AD09-1561AB1A3D7A}"/>
              </a:ext>
            </a:extLst>
          </p:cNvPr>
          <p:cNvSpPr txBox="1"/>
          <p:nvPr/>
        </p:nvSpPr>
        <p:spPr>
          <a:xfrm>
            <a:off x="4344144" y="4246308"/>
            <a:ext cx="3563291" cy="2133297"/>
          </a:xfrm>
          <a:prstGeom prst="rect">
            <a:avLst/>
          </a:prstGeom>
          <a:solidFill>
            <a:schemeClr val="bg1"/>
          </a:solidFill>
          <a:ln w="15875">
            <a:solidFill>
              <a:schemeClr val="bg1">
                <a:lumMod val="85000"/>
              </a:schemeClr>
            </a:solidFill>
          </a:ln>
        </p:spPr>
        <p:txBody>
          <a:bodyPr wrap="square" lIns="91416" tIns="91416" rIns="91416" bIns="91416" rtlCol="0" anchor="t">
            <a:noAutofit/>
          </a:bodyPr>
          <a:lstStyle/>
          <a:p>
            <a:pPr defTabSz="573302">
              <a:spcBef>
                <a:spcPts val="600"/>
              </a:spcBef>
              <a:buSzPct val="100000"/>
              <a:defRPr/>
            </a:pPr>
            <a:r>
              <a:rPr lang="ja-JP" altLang="en-US" sz="1400" dirty="0">
                <a:solidFill>
                  <a:prstClr val="black"/>
                </a:solidFill>
                <a:latin typeface="HP Simplified Light"/>
                <a:ea typeface="HP Simplified Jpan Light" panose="020B0300000000000000" pitchFamily="50" charset="-128"/>
                <a:cs typeface="+mn-lt"/>
              </a:rPr>
              <a:t>次世代アンチウイルスでは防ぐことができない</a:t>
            </a:r>
            <a:r>
              <a:rPr lang="en-US" altLang="ja-JP" sz="1400" dirty="0" err="1">
                <a:solidFill>
                  <a:prstClr val="black"/>
                </a:solidFill>
                <a:ea typeface="HP Simplified Jpan Light" panose="020B0300000000000000" pitchFamily="50" charset="-128"/>
                <a:cs typeface="+mn-lt"/>
              </a:rPr>
              <a:t>Emotet</a:t>
            </a:r>
            <a:r>
              <a:rPr lang="ja-JP" altLang="en-US" sz="1400" dirty="0">
                <a:solidFill>
                  <a:prstClr val="black"/>
                </a:solidFill>
                <a:ea typeface="HP Simplified Jpan Light" panose="020B0300000000000000" pitchFamily="50" charset="-128"/>
                <a:cs typeface="+mn-lt"/>
              </a:rPr>
              <a:t>など、より巧妙化する脅威を、</a:t>
            </a:r>
            <a:r>
              <a:rPr lang="ja-JP" altLang="en-US" sz="1400" dirty="0">
                <a:solidFill>
                  <a:prstClr val="black"/>
                </a:solidFill>
                <a:latin typeface="HP Simplified Light" panose="020B0404020204020204" pitchFamily="34" charset="0"/>
                <a:ea typeface="HP Simplified Jpan Light" panose="020B0300000000000000" pitchFamily="50" charset="-128"/>
                <a:cs typeface="+mn-lt"/>
              </a:rPr>
              <a:t>マイクロ仮想マシンを使用した「脅威の封じ込め」により、ユーザーが意識することなく侵入を</a:t>
            </a:r>
            <a:r>
              <a:rPr lang="ja-JP" altLang="en-US" sz="1400" dirty="0">
                <a:solidFill>
                  <a:prstClr val="black"/>
                </a:solidFill>
                <a:ea typeface="HP Simplified Jpan Light" panose="020B0300000000000000" pitchFamily="50" charset="-128"/>
                <a:cs typeface="+mn-lt"/>
              </a:rPr>
              <a:t>防ぐことができます。</a:t>
            </a:r>
            <a:endParaRPr lang="en-GB" altLang="ja-JP" sz="1400" dirty="0">
              <a:solidFill>
                <a:prstClr val="black"/>
              </a:solidFill>
              <a:ea typeface="HP Simplified Jpan Light" panose="020B0300000000000000" pitchFamily="50" charset="-128"/>
              <a:cs typeface="+mn-lt"/>
            </a:endParaRPr>
          </a:p>
        </p:txBody>
      </p:sp>
      <p:sp>
        <p:nvSpPr>
          <p:cNvPr id="8" name="TextBox 13">
            <a:extLst>
              <a:ext uri="{FF2B5EF4-FFF2-40B4-BE49-F238E27FC236}">
                <a16:creationId xmlns:a16="http://schemas.microsoft.com/office/drawing/2014/main" id="{65084C3C-9924-4C43-87DA-F52EFE4F6341}"/>
              </a:ext>
            </a:extLst>
          </p:cNvPr>
          <p:cNvSpPr txBox="1"/>
          <p:nvPr/>
        </p:nvSpPr>
        <p:spPr>
          <a:xfrm>
            <a:off x="8049565" y="4246308"/>
            <a:ext cx="3565231" cy="2133296"/>
          </a:xfrm>
          <a:prstGeom prst="rect">
            <a:avLst/>
          </a:prstGeom>
          <a:solidFill>
            <a:schemeClr val="bg1"/>
          </a:solidFill>
          <a:ln w="15875">
            <a:solidFill>
              <a:schemeClr val="bg1">
                <a:lumMod val="85000"/>
              </a:schemeClr>
            </a:solidFill>
          </a:ln>
        </p:spPr>
        <p:txBody>
          <a:bodyPr wrap="square" lIns="91416" tIns="91416" rIns="91416" bIns="91416" rtlCol="0" anchor="t">
            <a:noAutofit/>
          </a:bodyPr>
          <a:lstStyle/>
          <a:p>
            <a:pPr defTabSz="573302">
              <a:spcBef>
                <a:spcPts val="600"/>
              </a:spcBef>
              <a:buSzPct val="100000"/>
              <a:defRPr/>
            </a:pPr>
            <a:r>
              <a:rPr lang="ja-JP" altLang="en-US" sz="1400" dirty="0">
                <a:solidFill>
                  <a:prstClr val="black"/>
                </a:solidFill>
                <a:latin typeface="HP Simplified Light"/>
                <a:ea typeface="HP Simplified Jpan Light" panose="020B0300000000000000" pitchFamily="50" charset="-128"/>
                <a:cs typeface="+mn-lt"/>
              </a:rPr>
              <a:t>従業員は添付ファイルやリンクを安心して開くことができます。そのため、日常の業務を妨げられることがありません。</a:t>
            </a:r>
            <a:endParaRPr lang="en-GB" altLang="ja-JP" sz="1400" dirty="0">
              <a:solidFill>
                <a:prstClr val="black"/>
              </a:solidFill>
              <a:latin typeface="HP Simplified Light"/>
              <a:ea typeface="HP Simplified Jpan Light" panose="020B0300000000000000" pitchFamily="50" charset="-128"/>
              <a:cs typeface="+mn-lt"/>
            </a:endParaRPr>
          </a:p>
          <a:p>
            <a:pPr defTabSz="573302">
              <a:spcBef>
                <a:spcPts val="600"/>
              </a:spcBef>
              <a:buSzPct val="100000"/>
              <a:defRPr/>
            </a:pPr>
            <a:r>
              <a:rPr lang="en-US" altLang="ja-JP" sz="1400" dirty="0">
                <a:solidFill>
                  <a:prstClr val="black"/>
                </a:solidFill>
                <a:latin typeface="HP Simplified Light"/>
                <a:ea typeface="HP Simplified Jpan Light" panose="020B0300000000000000" pitchFamily="50" charset="-128"/>
                <a:cs typeface="+mn-lt"/>
              </a:rPr>
              <a:t>PC</a:t>
            </a:r>
            <a:r>
              <a:rPr lang="ja-JP" altLang="en-US" sz="1400" dirty="0">
                <a:solidFill>
                  <a:prstClr val="black"/>
                </a:solidFill>
                <a:latin typeface="HP Simplified Light"/>
                <a:ea typeface="HP Simplified Jpan Light" panose="020B0300000000000000" pitchFamily="50" charset="-128"/>
                <a:cs typeface="+mn-lt"/>
              </a:rPr>
              <a:t>がオフラインの環境でも、安全に作業を行うことができます。</a:t>
            </a:r>
            <a:endParaRPr lang="en-GB" altLang="ja-JP" sz="1400" dirty="0">
              <a:solidFill>
                <a:prstClr val="black"/>
              </a:solidFill>
              <a:latin typeface="HP Simplified Light"/>
              <a:ea typeface="HP Simplified Jpan Light" panose="020B0300000000000000" pitchFamily="50" charset="-128"/>
              <a:cs typeface="+mn-lt"/>
            </a:endParaRPr>
          </a:p>
          <a:p>
            <a:pPr defTabSz="573302">
              <a:spcBef>
                <a:spcPts val="600"/>
              </a:spcBef>
              <a:buSzPct val="100000"/>
              <a:defRPr/>
            </a:pPr>
            <a:endParaRPr lang="en-GB" altLang="ja-JP" sz="1400" dirty="0">
              <a:solidFill>
                <a:prstClr val="black"/>
              </a:solidFill>
              <a:latin typeface="HP Simplified Light"/>
              <a:ea typeface="HP Simplified Jpan Light" panose="020B0300000000000000" pitchFamily="50" charset="-128"/>
              <a:cs typeface="+mn-lt"/>
            </a:endParaRPr>
          </a:p>
        </p:txBody>
      </p:sp>
      <p:sp>
        <p:nvSpPr>
          <p:cNvPr id="9" name="Rectangle 15">
            <a:extLst>
              <a:ext uri="{FF2B5EF4-FFF2-40B4-BE49-F238E27FC236}">
                <a16:creationId xmlns:a16="http://schemas.microsoft.com/office/drawing/2014/main" id="{DAF02206-7534-491F-B6E9-A20D15824CD8}"/>
              </a:ext>
            </a:extLst>
          </p:cNvPr>
          <p:cNvSpPr/>
          <p:nvPr/>
        </p:nvSpPr>
        <p:spPr>
          <a:xfrm>
            <a:off x="4333741" y="3334981"/>
            <a:ext cx="3573694" cy="79696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lang="en-US" sz="1600">
              <a:solidFill>
                <a:prstClr val="white"/>
              </a:solidFill>
              <a:latin typeface="HP Simplified Jpan Light" panose="020B0300000000000000" pitchFamily="50" charset="-128"/>
              <a:ea typeface="HP Simplified Jpan Light" panose="020B0300000000000000" pitchFamily="50" charset="-128"/>
            </a:endParaRPr>
          </a:p>
        </p:txBody>
      </p:sp>
      <p:sp>
        <p:nvSpPr>
          <p:cNvPr id="10" name="Rectangle 16">
            <a:extLst>
              <a:ext uri="{FF2B5EF4-FFF2-40B4-BE49-F238E27FC236}">
                <a16:creationId xmlns:a16="http://schemas.microsoft.com/office/drawing/2014/main" id="{8791F793-F81B-4051-BB89-21E070BC42E5}"/>
              </a:ext>
            </a:extLst>
          </p:cNvPr>
          <p:cNvSpPr/>
          <p:nvPr/>
        </p:nvSpPr>
        <p:spPr>
          <a:xfrm>
            <a:off x="8050069" y="3332068"/>
            <a:ext cx="3573694" cy="79695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lang="en-US" sz="1600">
              <a:solidFill>
                <a:prstClr val="white"/>
              </a:solidFill>
              <a:latin typeface="HP Simplified Jpan Light" panose="020B0300000000000000" pitchFamily="50" charset="-128"/>
              <a:ea typeface="HP Simplified Jpan Light" panose="020B0300000000000000" pitchFamily="50" charset="-128"/>
            </a:endParaRPr>
          </a:p>
        </p:txBody>
      </p:sp>
      <p:sp>
        <p:nvSpPr>
          <p:cNvPr id="11" name="Rectangle 17">
            <a:extLst>
              <a:ext uri="{FF2B5EF4-FFF2-40B4-BE49-F238E27FC236}">
                <a16:creationId xmlns:a16="http://schemas.microsoft.com/office/drawing/2014/main" id="{3B232E3D-4349-4B34-A805-AAE94C743D1F}"/>
              </a:ext>
            </a:extLst>
          </p:cNvPr>
          <p:cNvSpPr/>
          <p:nvPr/>
        </p:nvSpPr>
        <p:spPr>
          <a:xfrm>
            <a:off x="617916" y="3339263"/>
            <a:ext cx="3573694" cy="79696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lang="en-US" sz="1400">
              <a:solidFill>
                <a:prstClr val="white"/>
              </a:solidFill>
              <a:latin typeface="HP Simplified Light"/>
            </a:endParaRPr>
          </a:p>
        </p:txBody>
      </p:sp>
      <p:sp>
        <p:nvSpPr>
          <p:cNvPr id="18" name="TextBox 23">
            <a:extLst>
              <a:ext uri="{FF2B5EF4-FFF2-40B4-BE49-F238E27FC236}">
                <a16:creationId xmlns:a16="http://schemas.microsoft.com/office/drawing/2014/main" id="{A58C7F95-94B6-4FFE-9C34-CE72725D2276}"/>
              </a:ext>
            </a:extLst>
          </p:cNvPr>
          <p:cNvSpPr txBox="1"/>
          <p:nvPr/>
        </p:nvSpPr>
        <p:spPr>
          <a:xfrm>
            <a:off x="625139" y="4246307"/>
            <a:ext cx="3565231" cy="2133299"/>
          </a:xfrm>
          <a:prstGeom prst="rect">
            <a:avLst/>
          </a:prstGeom>
          <a:solidFill>
            <a:schemeClr val="bg1"/>
          </a:solidFill>
          <a:ln w="15875">
            <a:solidFill>
              <a:schemeClr val="bg1">
                <a:lumMod val="85000"/>
              </a:schemeClr>
            </a:solidFill>
          </a:ln>
        </p:spPr>
        <p:txBody>
          <a:bodyPr wrap="square" lIns="91416" tIns="91416" rIns="91416" bIns="91416" rtlCol="0" anchor="t">
            <a:noAutofit/>
          </a:bodyPr>
          <a:lstStyle/>
          <a:p>
            <a:pPr>
              <a:spcBef>
                <a:spcPts val="600"/>
              </a:spcBef>
              <a:buClr>
                <a:prstClr val="black"/>
              </a:buClr>
              <a:defRPr/>
            </a:pPr>
            <a:r>
              <a:rPr lang="ja-JP" altLang="en-US" sz="1400" dirty="0">
                <a:solidFill>
                  <a:srgbClr val="0096D6"/>
                </a:solidFill>
                <a:ea typeface="HP Simplified Jpan Light" panose="020B0300000000000000" pitchFamily="50" charset="-128"/>
                <a:cs typeface="+mn-lt"/>
              </a:rPr>
              <a:t>簡単</a:t>
            </a:r>
            <a:r>
              <a:rPr lang="en-US" altLang="ja-JP" sz="1400" dirty="0">
                <a:solidFill>
                  <a:srgbClr val="0096D6"/>
                </a:solidFill>
                <a:ea typeface="HP Simplified Jpan Light" panose="020B0300000000000000" pitchFamily="50" charset="-128"/>
                <a:cs typeface="+mn-lt"/>
              </a:rPr>
              <a:t>3</a:t>
            </a:r>
            <a:r>
              <a:rPr lang="ja-JP" altLang="en-US" sz="1400" dirty="0">
                <a:solidFill>
                  <a:srgbClr val="0096D6"/>
                </a:solidFill>
                <a:ea typeface="HP Simplified Jpan Light" panose="020B0300000000000000" pitchFamily="50" charset="-128"/>
                <a:cs typeface="+mn-lt"/>
              </a:rPr>
              <a:t>ステップ</a:t>
            </a:r>
            <a:r>
              <a:rPr lang="ja-JP" altLang="en-US" sz="1400" dirty="0">
                <a:solidFill>
                  <a:prstClr val="black"/>
                </a:solidFill>
                <a:ea typeface="HP Simplified Jpan Light" panose="020B0300000000000000" pitchFamily="50" charset="-128"/>
                <a:cs typeface="+mn-lt"/>
              </a:rPr>
              <a:t>で導入が可能です。</a:t>
            </a:r>
            <a:endParaRPr lang="en-GB" altLang="ja-JP" sz="1400" dirty="0">
              <a:solidFill>
                <a:prstClr val="black"/>
              </a:solidFill>
              <a:ea typeface="HP Simplified Jpan Light" panose="020B0300000000000000" pitchFamily="50" charset="-128"/>
              <a:cs typeface="+mn-lt"/>
            </a:endParaRPr>
          </a:p>
          <a:p>
            <a:pPr>
              <a:spcBef>
                <a:spcPts val="600"/>
              </a:spcBef>
              <a:buClr>
                <a:prstClr val="black"/>
              </a:buClr>
              <a:defRPr/>
            </a:pPr>
            <a:r>
              <a:rPr lang="ja-JP" altLang="en-US" sz="1200" dirty="0">
                <a:solidFill>
                  <a:prstClr val="black"/>
                </a:solidFill>
                <a:ea typeface="HP Simplified Jpan Light" panose="020B0300000000000000" pitchFamily="50" charset="-128"/>
                <a:cs typeface="+mn-lt"/>
              </a:rPr>
              <a:t>　</a:t>
            </a:r>
            <a:r>
              <a:rPr lang="en-US" altLang="ja-JP" sz="1200" dirty="0">
                <a:solidFill>
                  <a:prstClr val="black"/>
                </a:solidFill>
                <a:ea typeface="HP Simplified Jpan Light" panose="020B0300000000000000" pitchFamily="50" charset="-128"/>
                <a:cs typeface="+mn-lt"/>
              </a:rPr>
              <a:t>(</a:t>
            </a:r>
            <a:r>
              <a:rPr lang="ja-JP" altLang="en-US" sz="1200" dirty="0">
                <a:solidFill>
                  <a:prstClr val="black"/>
                </a:solidFill>
                <a:ea typeface="HP Simplified Jpan Light" panose="020B0300000000000000" pitchFamily="50" charset="-128"/>
                <a:cs typeface="+mn-lt"/>
              </a:rPr>
              <a:t>購入→ライセンス有効化→</a:t>
            </a:r>
            <a:r>
              <a:rPr lang="en-US" altLang="ja-JP" sz="1200" dirty="0">
                <a:solidFill>
                  <a:prstClr val="black"/>
                </a:solidFill>
                <a:ea typeface="HP Simplified Jpan Light" panose="020B0300000000000000" pitchFamily="50" charset="-128"/>
                <a:cs typeface="+mn-lt"/>
              </a:rPr>
              <a:t>Agent</a:t>
            </a:r>
            <a:r>
              <a:rPr lang="ja-JP" altLang="en-US" sz="1200" dirty="0">
                <a:solidFill>
                  <a:prstClr val="black"/>
                </a:solidFill>
                <a:ea typeface="HP Simplified Jpan Light" panose="020B0300000000000000" pitchFamily="50" charset="-128"/>
                <a:cs typeface="+mn-lt"/>
              </a:rPr>
              <a:t>インストール</a:t>
            </a:r>
            <a:r>
              <a:rPr lang="en-US" altLang="ja-JP" sz="1200" dirty="0">
                <a:solidFill>
                  <a:prstClr val="black"/>
                </a:solidFill>
                <a:ea typeface="HP Simplified Jpan Light" panose="020B0300000000000000" pitchFamily="50" charset="-128"/>
                <a:cs typeface="+mn-lt"/>
              </a:rPr>
              <a:t>)</a:t>
            </a:r>
            <a:endParaRPr lang="en-GB" altLang="ja-JP" sz="1200" dirty="0">
              <a:solidFill>
                <a:prstClr val="black"/>
              </a:solidFill>
              <a:ea typeface="HP Simplified Jpan Light" panose="020B0300000000000000" pitchFamily="50" charset="-128"/>
              <a:cs typeface="+mn-lt"/>
            </a:endParaRPr>
          </a:p>
          <a:p>
            <a:pPr>
              <a:spcBef>
                <a:spcPts val="600"/>
              </a:spcBef>
              <a:buClr>
                <a:prstClr val="black"/>
              </a:buClr>
              <a:defRPr/>
            </a:pPr>
            <a:r>
              <a:rPr lang="ja-JP" altLang="en-US" sz="1400" dirty="0">
                <a:solidFill>
                  <a:srgbClr val="0096D6"/>
                </a:solidFill>
                <a:ea typeface="HP Simplified Jpan Light" panose="020B0300000000000000" pitchFamily="50" charset="-128"/>
                <a:cs typeface="+mn-lt"/>
              </a:rPr>
              <a:t>事前に構成されたポリシー</a:t>
            </a:r>
            <a:r>
              <a:rPr lang="ja-JP" altLang="en-US" sz="1400" dirty="0">
                <a:solidFill>
                  <a:prstClr val="black"/>
                </a:solidFill>
                <a:ea typeface="HP Simplified Jpan Light" panose="020B0300000000000000" pitchFamily="50" charset="-128"/>
                <a:cs typeface="+mn-lt"/>
              </a:rPr>
              <a:t>により、すぐに使用開始できます。また</a:t>
            </a:r>
            <a:r>
              <a:rPr lang="ja-JP" altLang="en-US" sz="1400" dirty="0">
                <a:solidFill>
                  <a:prstClr val="black"/>
                </a:solidFill>
                <a:latin typeface="HP Simplified Light"/>
                <a:ea typeface="HP Simplified Jpan Light" panose="020B0300000000000000" pitchFamily="50" charset="-128"/>
                <a:cs typeface="+mn-lt"/>
              </a:rPr>
              <a:t>セキュリティアラートにより、</a:t>
            </a:r>
            <a:r>
              <a:rPr lang="en-US" altLang="ja-JP" sz="1400" dirty="0">
                <a:solidFill>
                  <a:prstClr val="black"/>
                </a:solidFill>
                <a:latin typeface="HP Simplified Light"/>
                <a:ea typeface="HP Simplified Jpan Light" panose="020B0300000000000000" pitchFamily="50" charset="-128"/>
                <a:cs typeface="+mn-lt"/>
              </a:rPr>
              <a:t>PC</a:t>
            </a:r>
            <a:r>
              <a:rPr lang="ja-JP" altLang="en-US" sz="1400" dirty="0">
                <a:solidFill>
                  <a:prstClr val="black"/>
                </a:solidFill>
                <a:latin typeface="HP Simplified Light"/>
                <a:ea typeface="HP Simplified Jpan Light" panose="020B0300000000000000" pitchFamily="50" charset="-128"/>
                <a:cs typeface="+mn-lt"/>
              </a:rPr>
              <a:t>の不審な行動を、必要な分だけ簡単に特定することができます。</a:t>
            </a:r>
            <a:endParaRPr lang="en-GB" altLang="ja-JP" sz="1400" dirty="0">
              <a:solidFill>
                <a:prstClr val="black"/>
              </a:solidFill>
              <a:ea typeface="HP Simplified Jpan Light" panose="020B0300000000000000" pitchFamily="50" charset="-128"/>
              <a:cs typeface="+mn-lt"/>
            </a:endParaRPr>
          </a:p>
        </p:txBody>
      </p:sp>
      <p:sp>
        <p:nvSpPr>
          <p:cNvPr id="24" name="Rectangle 29">
            <a:extLst>
              <a:ext uri="{FF2B5EF4-FFF2-40B4-BE49-F238E27FC236}">
                <a16:creationId xmlns:a16="http://schemas.microsoft.com/office/drawing/2014/main" id="{A3C44B38-007E-4959-AA50-68682E7262B6}"/>
              </a:ext>
            </a:extLst>
          </p:cNvPr>
          <p:cNvSpPr/>
          <p:nvPr/>
        </p:nvSpPr>
        <p:spPr>
          <a:xfrm>
            <a:off x="4671016" y="3550819"/>
            <a:ext cx="2984928" cy="338466"/>
          </a:xfrm>
          <a:prstGeom prst="rect">
            <a:avLst/>
          </a:prstGeom>
        </p:spPr>
        <p:txBody>
          <a:bodyPr wrap="square">
            <a:spAutoFit/>
          </a:bodyPr>
          <a:lstStyle/>
          <a:p>
            <a:pPr algn="ctr">
              <a:defRPr/>
            </a:pPr>
            <a:r>
              <a:rPr lang="ja-JP" altLang="en-US" sz="1600" b="1" dirty="0">
                <a:solidFill>
                  <a:prstClr val="white"/>
                </a:solidFill>
                <a:latin typeface="HP Simplified Jpan Light" panose="020B0300000000000000" pitchFamily="50" charset="-128"/>
                <a:ea typeface="HP Simplified Jpan Light" panose="020B0300000000000000" pitchFamily="50" charset="-128"/>
              </a:rPr>
              <a:t>マルウェア対策</a:t>
            </a:r>
          </a:p>
        </p:txBody>
      </p:sp>
      <p:sp>
        <p:nvSpPr>
          <p:cNvPr id="25" name="Rectangle 30">
            <a:extLst>
              <a:ext uri="{FF2B5EF4-FFF2-40B4-BE49-F238E27FC236}">
                <a16:creationId xmlns:a16="http://schemas.microsoft.com/office/drawing/2014/main" id="{2B43E055-3BD2-44F9-8E25-F24E3C869E3C}"/>
              </a:ext>
            </a:extLst>
          </p:cNvPr>
          <p:cNvSpPr/>
          <p:nvPr/>
        </p:nvSpPr>
        <p:spPr>
          <a:xfrm>
            <a:off x="1123581" y="3561270"/>
            <a:ext cx="2793420" cy="338554"/>
          </a:xfrm>
          <a:prstGeom prst="rect">
            <a:avLst/>
          </a:prstGeom>
        </p:spPr>
        <p:txBody>
          <a:bodyPr wrap="square">
            <a:spAutoFit/>
          </a:bodyPr>
          <a:lstStyle/>
          <a:p>
            <a:pPr lvl="0" algn="ctr">
              <a:defRPr/>
            </a:pPr>
            <a:r>
              <a:rPr lang="ja-JP" altLang="en-US" sz="1600" b="1" dirty="0">
                <a:solidFill>
                  <a:prstClr val="white"/>
                </a:solidFill>
                <a:latin typeface="HP Simplified Light"/>
                <a:ea typeface="HP Simplified Jpan Light" panose="020B0300000000000000" pitchFamily="50" charset="-128"/>
              </a:rPr>
              <a:t>簡単な導入および運用</a:t>
            </a:r>
          </a:p>
        </p:txBody>
      </p:sp>
      <p:sp>
        <p:nvSpPr>
          <p:cNvPr id="27" name="Rectangle 32">
            <a:extLst>
              <a:ext uri="{FF2B5EF4-FFF2-40B4-BE49-F238E27FC236}">
                <a16:creationId xmlns:a16="http://schemas.microsoft.com/office/drawing/2014/main" id="{B514D8D0-5616-4454-9FDE-F1F206371364}"/>
              </a:ext>
            </a:extLst>
          </p:cNvPr>
          <p:cNvSpPr/>
          <p:nvPr/>
        </p:nvSpPr>
        <p:spPr>
          <a:xfrm>
            <a:off x="822706" y="1175786"/>
            <a:ext cx="10767050" cy="1779974"/>
          </a:xfrm>
          <a:prstGeom prst="rect">
            <a:avLst/>
          </a:prstGeom>
        </p:spPr>
        <p:txBody>
          <a:bodyPr wrap="square">
            <a:spAutoFit/>
          </a:bodyPr>
          <a:lstStyle/>
          <a:p>
            <a:pPr defTabSz="913852">
              <a:spcBef>
                <a:spcPct val="0"/>
              </a:spcBef>
              <a:spcAft>
                <a:spcPts val="100"/>
              </a:spcAft>
              <a:defRPr/>
            </a:pPr>
            <a:r>
              <a:rPr lang="ja-JP" altLang="en-US" sz="2000" b="1" dirty="0">
                <a:solidFill>
                  <a:schemeClr val="accent1"/>
                </a:solidFill>
                <a:latin typeface="HP Simplified Light" panose="020B0404020204020204" pitchFamily="34" charset="0"/>
                <a:ea typeface="HP Simplified Jpan Light" panose="020B0300000000000000" pitchFamily="50" charset="-128"/>
                <a:cs typeface="+mn-lt"/>
              </a:rPr>
              <a:t>次世代アンチウイルス 機能 </a:t>
            </a:r>
            <a:r>
              <a:rPr lang="ja-JP" altLang="en-US" sz="2000" dirty="0">
                <a:solidFill>
                  <a:prstClr val="black"/>
                </a:solidFill>
                <a:latin typeface="HP Simplified Light" panose="020B0404020204020204" pitchFamily="34" charset="0"/>
                <a:ea typeface="HP Simplified Jpan Light" panose="020B0300000000000000" pitchFamily="50" charset="-128"/>
                <a:cs typeface="+mn-lt"/>
              </a:rPr>
              <a:t>に加え、</a:t>
            </a:r>
            <a:r>
              <a:rPr lang="ja-JP" altLang="en-US" sz="2000" b="1" dirty="0">
                <a:solidFill>
                  <a:schemeClr val="accent1"/>
                </a:solidFill>
                <a:latin typeface="HP Simplified Light" panose="020B0404020204020204" pitchFamily="34" charset="0"/>
                <a:ea typeface="HP Simplified Jpan Light" panose="020B0300000000000000" pitchFamily="50" charset="-128"/>
                <a:cs typeface="+mn-lt"/>
              </a:rPr>
              <a:t>マイクロ仮想マシンを使用した脅威の封じ込め</a:t>
            </a:r>
            <a:r>
              <a:rPr lang="ja-JP" altLang="en-US" sz="2000" dirty="0">
                <a:solidFill>
                  <a:prstClr val="black"/>
                </a:solidFill>
                <a:latin typeface="HP Simplified Light" panose="020B0404020204020204" pitchFamily="34" charset="0"/>
                <a:ea typeface="HP Simplified Jpan Light" panose="020B0300000000000000" pitchFamily="50" charset="-128"/>
                <a:cs typeface="+mn-lt"/>
              </a:rPr>
              <a:t>および </a:t>
            </a:r>
            <a:r>
              <a:rPr lang="ja-JP" altLang="en-US" sz="2000" b="1" dirty="0">
                <a:solidFill>
                  <a:schemeClr val="accent1"/>
                </a:solidFill>
                <a:latin typeface="HP Simplified Light" panose="020B0404020204020204" pitchFamily="34" charset="0"/>
                <a:ea typeface="HP Simplified Jpan Light" panose="020B0300000000000000" pitchFamily="50" charset="-128"/>
                <a:cs typeface="+mn-lt"/>
              </a:rPr>
              <a:t>フィッシング 対策</a:t>
            </a:r>
            <a:r>
              <a:rPr lang="ja-JP" altLang="en-US" sz="2000" dirty="0">
                <a:solidFill>
                  <a:prstClr val="black"/>
                </a:solidFill>
                <a:latin typeface="HP Simplified Light" panose="020B0404020204020204" pitchFamily="34" charset="0"/>
                <a:ea typeface="HP Simplified Jpan Light" panose="020B0300000000000000" pitchFamily="50" charset="-128"/>
                <a:cs typeface="+mn-lt"/>
              </a:rPr>
              <a:t>を含む包括的なエンドポイントセキュリティです。中堅・中小企業における情報システム担当者のセキュリティ関連業務に携わる時間を削減し、且つ従業員の生産性を低下させることなく 、安心してどこからでも業務を行うことができます。</a:t>
            </a:r>
            <a:endParaRPr lang="en-GB" altLang="ja-JP" sz="2000" dirty="0">
              <a:solidFill>
                <a:prstClr val="black"/>
              </a:solidFill>
              <a:latin typeface="HP Simplified Light" panose="020B0404020204020204" pitchFamily="34" charset="0"/>
              <a:ea typeface="HP Simplified Jpan Light" panose="020B0300000000000000" pitchFamily="50" charset="-128"/>
              <a:cs typeface="+mn-lt"/>
            </a:endParaRPr>
          </a:p>
          <a:p>
            <a:pPr defTabSz="913852">
              <a:spcBef>
                <a:spcPct val="0"/>
              </a:spcBef>
              <a:spcAft>
                <a:spcPts val="100"/>
              </a:spcAft>
              <a:defRPr/>
            </a:pPr>
            <a:endParaRPr lang="en-GB" altLang="ja-JP" sz="800" dirty="0">
              <a:solidFill>
                <a:srgbClr val="0096D6"/>
              </a:solidFill>
              <a:latin typeface="HP Simplified Light" panose="020B0404020204020204" pitchFamily="34" charset="0"/>
              <a:ea typeface="HP Simplified Jpan Light" panose="020B0300000000000000" pitchFamily="50" charset="-128"/>
              <a:cs typeface="+mn-lt"/>
            </a:endParaRPr>
          </a:p>
          <a:p>
            <a:pPr defTabSz="913852">
              <a:spcBef>
                <a:spcPct val="0"/>
              </a:spcBef>
              <a:spcAft>
                <a:spcPts val="100"/>
              </a:spcAft>
              <a:defRPr/>
            </a:pPr>
            <a:r>
              <a:rPr lang="ja-JP" altLang="en-US" sz="2000" b="1" dirty="0">
                <a:solidFill>
                  <a:srgbClr val="0096D6"/>
                </a:solidFill>
                <a:latin typeface="HP Simplified Light" panose="020B0404020204020204" pitchFamily="34" charset="0"/>
                <a:ea typeface="HP Simplified Jpan Light" panose="020B0300000000000000" pitchFamily="50" charset="-128"/>
                <a:cs typeface="+mn-lt"/>
              </a:rPr>
              <a:t>また、他のセキュリティソフトは不要、これひとつでエンドポイント（</a:t>
            </a:r>
            <a:r>
              <a:rPr lang="en-US" altLang="ja-JP" sz="2000" b="1" dirty="0">
                <a:solidFill>
                  <a:srgbClr val="0096D6"/>
                </a:solidFill>
                <a:latin typeface="HP Simplified Light" panose="020B0404020204020204" pitchFamily="34" charset="0"/>
                <a:ea typeface="HP Simplified Jpan Light" panose="020B0300000000000000" pitchFamily="50" charset="-128"/>
                <a:cs typeface="+mn-lt"/>
              </a:rPr>
              <a:t>PC</a:t>
            </a:r>
            <a:r>
              <a:rPr lang="ja-JP" altLang="en-US" sz="2000" b="1" dirty="0">
                <a:solidFill>
                  <a:srgbClr val="0096D6"/>
                </a:solidFill>
                <a:latin typeface="HP Simplified Light" panose="020B0404020204020204" pitchFamily="34" charset="0"/>
                <a:ea typeface="HP Simplified Jpan Light" panose="020B0300000000000000" pitchFamily="50" charset="-128"/>
                <a:cs typeface="+mn-lt"/>
              </a:rPr>
              <a:t>）を守ります。</a:t>
            </a:r>
            <a:endParaRPr lang="en-GB" altLang="ja-JP" sz="2000" b="1" dirty="0">
              <a:solidFill>
                <a:srgbClr val="0096D6"/>
              </a:solidFill>
              <a:latin typeface="HP Simplified Light" panose="020B0404020204020204" pitchFamily="34" charset="0"/>
              <a:ea typeface="HP Simplified Jpan Light" panose="020B0300000000000000" pitchFamily="50" charset="-128"/>
              <a:cs typeface="+mn-lt"/>
            </a:endParaRPr>
          </a:p>
        </p:txBody>
      </p:sp>
      <p:grpSp>
        <p:nvGrpSpPr>
          <p:cNvPr id="32" name="グループ化 31">
            <a:extLst>
              <a:ext uri="{FF2B5EF4-FFF2-40B4-BE49-F238E27FC236}">
                <a16:creationId xmlns:a16="http://schemas.microsoft.com/office/drawing/2014/main" id="{174F4679-34F9-406C-BBCB-6F56CC03BB16}"/>
              </a:ext>
            </a:extLst>
          </p:cNvPr>
          <p:cNvGrpSpPr/>
          <p:nvPr/>
        </p:nvGrpSpPr>
        <p:grpSpPr>
          <a:xfrm>
            <a:off x="7988150" y="3057560"/>
            <a:ext cx="914400" cy="914400"/>
            <a:chOff x="8427100" y="316574"/>
            <a:chExt cx="914400" cy="914400"/>
          </a:xfrm>
        </p:grpSpPr>
        <p:sp>
          <p:nvSpPr>
            <p:cNvPr id="30" name="楕円 29">
              <a:extLst>
                <a:ext uri="{FF2B5EF4-FFF2-40B4-BE49-F238E27FC236}">
                  <a16:creationId xmlns:a16="http://schemas.microsoft.com/office/drawing/2014/main" id="{D969FDA2-BA7D-44C3-98A9-F22879FE42A9}"/>
                </a:ext>
              </a:extLst>
            </p:cNvPr>
            <p:cNvSpPr/>
            <p:nvPr/>
          </p:nvSpPr>
          <p:spPr>
            <a:xfrm>
              <a:off x="8427100" y="316574"/>
              <a:ext cx="914400" cy="914400"/>
            </a:xfrm>
            <a:prstGeom prst="ellipse">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pic>
          <p:nvPicPr>
            <p:cNvPr id="31" name="Picture 3" descr="A picture containing icon&#10;&#10;Description automatically generated">
              <a:extLst>
                <a:ext uri="{FF2B5EF4-FFF2-40B4-BE49-F238E27FC236}">
                  <a16:creationId xmlns:a16="http://schemas.microsoft.com/office/drawing/2014/main" id="{0DABA2DA-78A8-4938-8635-B2B12358F7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1966" y="482098"/>
              <a:ext cx="609601" cy="609601"/>
            </a:xfrm>
            <a:prstGeom prst="rect">
              <a:avLst/>
            </a:prstGeom>
          </p:spPr>
        </p:pic>
      </p:grpSp>
      <p:grpSp>
        <p:nvGrpSpPr>
          <p:cNvPr id="36" name="グループ化 35">
            <a:extLst>
              <a:ext uri="{FF2B5EF4-FFF2-40B4-BE49-F238E27FC236}">
                <a16:creationId xmlns:a16="http://schemas.microsoft.com/office/drawing/2014/main" id="{EB565154-5D4C-4694-8E8D-4A25A81ABA73}"/>
              </a:ext>
            </a:extLst>
          </p:cNvPr>
          <p:cNvGrpSpPr/>
          <p:nvPr/>
        </p:nvGrpSpPr>
        <p:grpSpPr>
          <a:xfrm>
            <a:off x="541360" y="3002026"/>
            <a:ext cx="914400" cy="914400"/>
            <a:chOff x="9144000" y="503443"/>
            <a:chExt cx="914400" cy="914400"/>
          </a:xfrm>
        </p:grpSpPr>
        <p:sp>
          <p:nvSpPr>
            <p:cNvPr id="35" name="楕円 34">
              <a:extLst>
                <a:ext uri="{FF2B5EF4-FFF2-40B4-BE49-F238E27FC236}">
                  <a16:creationId xmlns:a16="http://schemas.microsoft.com/office/drawing/2014/main" id="{43F54D86-70E4-43B3-BE40-8175576BC4CC}"/>
                </a:ext>
              </a:extLst>
            </p:cNvPr>
            <p:cNvSpPr/>
            <p:nvPr/>
          </p:nvSpPr>
          <p:spPr>
            <a:xfrm>
              <a:off x="9144000" y="503443"/>
              <a:ext cx="914400" cy="914400"/>
            </a:xfrm>
            <a:prstGeom prst="ellipse">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pic>
          <p:nvPicPr>
            <p:cNvPr id="34" name="Picture 27" descr="Icon&#10;&#10;Description automatically generated">
              <a:extLst>
                <a:ext uri="{FF2B5EF4-FFF2-40B4-BE49-F238E27FC236}">
                  <a16:creationId xmlns:a16="http://schemas.microsoft.com/office/drawing/2014/main" id="{8AFB2645-71A7-4E33-8207-7011DEF373EF}"/>
                </a:ext>
              </a:extLst>
            </p:cNvPr>
            <p:cNvPicPr>
              <a:picLocks noChangeAspect="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9296402" y="655845"/>
              <a:ext cx="609596" cy="609596"/>
            </a:xfrm>
            <a:prstGeom prst="rect">
              <a:avLst/>
            </a:prstGeom>
          </p:spPr>
        </p:pic>
      </p:grpSp>
      <p:sp>
        <p:nvSpPr>
          <p:cNvPr id="38" name="Rectangle 29">
            <a:extLst>
              <a:ext uri="{FF2B5EF4-FFF2-40B4-BE49-F238E27FC236}">
                <a16:creationId xmlns:a16="http://schemas.microsoft.com/office/drawing/2014/main" id="{D82FC682-13B0-4867-AE48-666B0582F7F1}"/>
              </a:ext>
            </a:extLst>
          </p:cNvPr>
          <p:cNvSpPr/>
          <p:nvPr/>
        </p:nvSpPr>
        <p:spPr>
          <a:xfrm>
            <a:off x="8445350" y="3572652"/>
            <a:ext cx="2984928" cy="338466"/>
          </a:xfrm>
          <a:prstGeom prst="rect">
            <a:avLst/>
          </a:prstGeom>
        </p:spPr>
        <p:txBody>
          <a:bodyPr wrap="square">
            <a:spAutoFit/>
          </a:bodyPr>
          <a:lstStyle/>
          <a:p>
            <a:pPr algn="ctr">
              <a:defRPr/>
            </a:pPr>
            <a:r>
              <a:rPr lang="ja-JP" altLang="en-US" sz="1600" b="1" dirty="0">
                <a:solidFill>
                  <a:prstClr val="white"/>
                </a:solidFill>
                <a:latin typeface="HP Simplified Jpan Light" panose="020B0300000000000000" pitchFamily="50" charset="-128"/>
                <a:ea typeface="HP Simplified Jpan Light" panose="020B0300000000000000" pitchFamily="50" charset="-128"/>
              </a:rPr>
              <a:t>生産性の確保</a:t>
            </a:r>
          </a:p>
        </p:txBody>
      </p:sp>
      <p:grpSp>
        <p:nvGrpSpPr>
          <p:cNvPr id="39" name="グループ化 38">
            <a:extLst>
              <a:ext uri="{FF2B5EF4-FFF2-40B4-BE49-F238E27FC236}">
                <a16:creationId xmlns:a16="http://schemas.microsoft.com/office/drawing/2014/main" id="{93E03A3A-9756-4017-9478-BC628C12FD54}"/>
              </a:ext>
            </a:extLst>
          </p:cNvPr>
          <p:cNvGrpSpPr/>
          <p:nvPr/>
        </p:nvGrpSpPr>
        <p:grpSpPr>
          <a:xfrm>
            <a:off x="4240075" y="3001616"/>
            <a:ext cx="914400" cy="914400"/>
            <a:chOff x="9548634" y="22588"/>
            <a:chExt cx="914400" cy="914400"/>
          </a:xfrm>
        </p:grpSpPr>
        <p:sp>
          <p:nvSpPr>
            <p:cNvPr id="40" name="楕円 39">
              <a:extLst>
                <a:ext uri="{FF2B5EF4-FFF2-40B4-BE49-F238E27FC236}">
                  <a16:creationId xmlns:a16="http://schemas.microsoft.com/office/drawing/2014/main" id="{4FE44214-B515-4F7B-9A6F-26E22E480930}"/>
                </a:ext>
              </a:extLst>
            </p:cNvPr>
            <p:cNvSpPr/>
            <p:nvPr/>
          </p:nvSpPr>
          <p:spPr>
            <a:xfrm>
              <a:off x="9548634" y="22588"/>
              <a:ext cx="914400" cy="914400"/>
            </a:xfrm>
            <a:prstGeom prst="ellipse">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pic>
          <p:nvPicPr>
            <p:cNvPr id="41" name="Picture 17" descr="A picture containing drawing&#10;&#10;Description automatically generated">
              <a:extLst>
                <a:ext uri="{FF2B5EF4-FFF2-40B4-BE49-F238E27FC236}">
                  <a16:creationId xmlns:a16="http://schemas.microsoft.com/office/drawing/2014/main" id="{531C1A6A-6FB2-4CAE-802B-32578C6A2EA4}"/>
                </a:ext>
              </a:extLst>
            </p:cNvPr>
            <p:cNvPicPr>
              <a:picLocks noChangeAspect="1"/>
            </p:cNvPicPr>
            <p:nvPr/>
          </p:nvPicPr>
          <p:blipFill>
            <a:blip r:embed="rId5" cstate="screen">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697932" y="268317"/>
              <a:ext cx="615803" cy="475488"/>
            </a:xfrm>
            <a:prstGeom prst="rect">
              <a:avLst/>
            </a:prstGeom>
            <a:solidFill>
              <a:schemeClr val="bg1"/>
            </a:solidFill>
          </p:spPr>
        </p:pic>
      </p:grpSp>
    </p:spTree>
    <p:extLst>
      <p:ext uri="{BB962C8B-B14F-4D97-AF65-F5344CB8AC3E}">
        <p14:creationId xmlns:p14="http://schemas.microsoft.com/office/powerpoint/2010/main" val="303357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EA37AE-CBBB-422D-B8B7-CFA788708F6F}"/>
              </a:ext>
            </a:extLst>
          </p:cNvPr>
          <p:cNvSpPr>
            <a:spLocks noGrp="1"/>
          </p:cNvSpPr>
          <p:nvPr>
            <p:ph type="title" idx="4294967295"/>
          </p:nvPr>
        </p:nvSpPr>
        <p:spPr>
          <a:xfrm>
            <a:off x="0" y="151544"/>
            <a:ext cx="10972800" cy="762000"/>
          </a:xfrm>
        </p:spPr>
        <p:txBody>
          <a:bodyPr/>
          <a:lstStyle/>
          <a:p>
            <a:r>
              <a:rPr lang="en-GB" dirty="0">
                <a:latin typeface="HP Simplified Jpan Light" panose="020B0300000000000000" pitchFamily="50" charset="-128"/>
                <a:ea typeface="HP Simplified Jpan Light" panose="020B0300000000000000" pitchFamily="50" charset="-128"/>
              </a:rPr>
              <a:t>HP WOLF</a:t>
            </a:r>
            <a:r>
              <a:rPr lang="ja-JP" altLang="en-US" dirty="0">
                <a:latin typeface="HP Simplified Jpan Light" panose="020B0300000000000000" pitchFamily="50" charset="-128"/>
                <a:ea typeface="HP Simplified Jpan Light" panose="020B0300000000000000" pitchFamily="50" charset="-128"/>
              </a:rPr>
              <a:t> </a:t>
            </a:r>
            <a:r>
              <a:rPr lang="en-GB" altLang="ja-JP" dirty="0">
                <a:latin typeface="HP Simplified Jpan Light" panose="020B0300000000000000" pitchFamily="50" charset="-128"/>
                <a:ea typeface="HP Simplified Jpan Light" panose="020B0300000000000000" pitchFamily="50" charset="-128"/>
              </a:rPr>
              <a:t>PC</a:t>
            </a:r>
            <a:r>
              <a:rPr lang="en-GB" dirty="0">
                <a:latin typeface="HP Simplified Jpan Light" panose="020B0300000000000000" pitchFamily="50" charset="-128"/>
                <a:ea typeface="HP Simplified Jpan Light" panose="020B0300000000000000" pitchFamily="50" charset="-128"/>
              </a:rPr>
              <a:t> SECURITY</a:t>
            </a:r>
            <a:r>
              <a:rPr lang="ja-JP" altLang="en-US" dirty="0">
                <a:latin typeface="HP Simplified Jpan Light" panose="020B0300000000000000" pitchFamily="50" charset="-128"/>
                <a:ea typeface="HP Simplified Jpan Light" panose="020B0300000000000000" pitchFamily="50" charset="-128"/>
              </a:rPr>
              <a:t>の</a:t>
            </a:r>
            <a:r>
              <a:rPr lang="en-GB" dirty="0">
                <a:latin typeface="HP Simplified Jpan Light" panose="020B0300000000000000" pitchFamily="50" charset="-128"/>
                <a:ea typeface="HP Simplified Jpan Light" panose="020B0300000000000000" pitchFamily="50" charset="-128"/>
              </a:rPr>
              <a:t> </a:t>
            </a:r>
            <a:r>
              <a:rPr lang="ja-JP" altLang="en-US" dirty="0">
                <a:latin typeface="HP Simplified Jpan Light" panose="020B0300000000000000" pitchFamily="50" charset="-128"/>
                <a:ea typeface="HP Simplified Jpan Light" panose="020B0300000000000000" pitchFamily="50" charset="-128"/>
              </a:rPr>
              <a:t>ポートフォリオ</a:t>
            </a:r>
            <a:endParaRPr lang="en-GB" dirty="0"/>
          </a:p>
        </p:txBody>
      </p:sp>
      <p:graphicFrame>
        <p:nvGraphicFramePr>
          <p:cNvPr id="6" name="Table 5">
            <a:extLst>
              <a:ext uri="{FF2B5EF4-FFF2-40B4-BE49-F238E27FC236}">
                <a16:creationId xmlns:a16="http://schemas.microsoft.com/office/drawing/2014/main" id="{3E1E2A21-F729-4CF8-80E3-12B2976287A8}"/>
              </a:ext>
            </a:extLst>
          </p:cNvPr>
          <p:cNvGraphicFramePr>
            <a:graphicFrameLocks noGrp="1"/>
          </p:cNvGraphicFramePr>
          <p:nvPr>
            <p:extLst>
              <p:ext uri="{D42A27DB-BD31-4B8C-83A1-F6EECF244321}">
                <p14:modId xmlns:p14="http://schemas.microsoft.com/office/powerpoint/2010/main" val="613093904"/>
              </p:ext>
            </p:extLst>
          </p:nvPr>
        </p:nvGraphicFramePr>
        <p:xfrm>
          <a:off x="609600" y="980822"/>
          <a:ext cx="10531920" cy="1721976"/>
        </p:xfrm>
        <a:graphic>
          <a:graphicData uri="http://schemas.openxmlformats.org/drawingml/2006/table">
            <a:tbl>
              <a:tblPr firstRow="1" bandRow="1">
                <a:tableStyleId>{5C22544A-7EE6-4342-B048-85BDC9FD1C3A}</a:tableStyleId>
              </a:tblPr>
              <a:tblGrid>
                <a:gridCol w="4287253">
                  <a:extLst>
                    <a:ext uri="{9D8B030D-6E8A-4147-A177-3AD203B41FA5}">
                      <a16:colId xmlns:a16="http://schemas.microsoft.com/office/drawing/2014/main" val="301234700"/>
                    </a:ext>
                  </a:extLst>
                </a:gridCol>
                <a:gridCol w="1503947">
                  <a:extLst>
                    <a:ext uri="{9D8B030D-6E8A-4147-A177-3AD203B41FA5}">
                      <a16:colId xmlns:a16="http://schemas.microsoft.com/office/drawing/2014/main" val="3731512166"/>
                    </a:ext>
                  </a:extLst>
                </a:gridCol>
                <a:gridCol w="1692320">
                  <a:extLst>
                    <a:ext uri="{9D8B030D-6E8A-4147-A177-3AD203B41FA5}">
                      <a16:colId xmlns:a16="http://schemas.microsoft.com/office/drawing/2014/main" val="1116381147"/>
                    </a:ext>
                  </a:extLst>
                </a:gridCol>
                <a:gridCol w="1510487">
                  <a:extLst>
                    <a:ext uri="{9D8B030D-6E8A-4147-A177-3AD203B41FA5}">
                      <a16:colId xmlns:a16="http://schemas.microsoft.com/office/drawing/2014/main" val="3327547758"/>
                    </a:ext>
                  </a:extLst>
                </a:gridCol>
                <a:gridCol w="1537913">
                  <a:extLst>
                    <a:ext uri="{9D8B030D-6E8A-4147-A177-3AD203B41FA5}">
                      <a16:colId xmlns:a16="http://schemas.microsoft.com/office/drawing/2014/main" val="2120977730"/>
                    </a:ext>
                  </a:extLst>
                </a:gridCol>
              </a:tblGrid>
              <a:tr h="651598">
                <a:tc>
                  <a:txBody>
                    <a:bodyPr/>
                    <a:lstStyle/>
                    <a:p>
                      <a:r>
                        <a:rPr lang="ja-JP" altLang="en-US" sz="1400" b="0" cap="all" spc="300" baseline="0" dirty="0">
                          <a:solidFill>
                            <a:srgbClr val="EFF1F3"/>
                          </a:solidFill>
                          <a:latin typeface="HP Simplified Jpan Light" panose="020B0300000000000000" pitchFamily="50" charset="-128"/>
                          <a:ea typeface="HP Simplified Jpan Light" panose="020B0300000000000000" pitchFamily="50" charset="-128"/>
                        </a:rPr>
                        <a:t>販売</a:t>
                      </a:r>
                      <a:endParaRPr lang="en-US" sz="1400" b="0" cap="all" spc="300" baseline="0" dirty="0">
                        <a:solidFill>
                          <a:srgbClr val="EFF1F3"/>
                        </a:solidFill>
                        <a:latin typeface="HP Simplified Jpan Light" panose="020B0300000000000000" pitchFamily="50" charset="-128"/>
                        <a:ea typeface="HP Simplified Jpan Light" panose="020B0300000000000000" pitchFamily="50" charset="-128"/>
                      </a:endParaRPr>
                    </a:p>
                  </a:txBody>
                  <a:tcPr marL="91392" marR="91392"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0" cap="all" baseline="0" dirty="0">
                          <a:solidFill>
                            <a:srgbClr val="EFF1F3"/>
                          </a:solidFill>
                          <a:latin typeface="HP Simplified Jpan Light" panose="020B0300000000000000" pitchFamily="50" charset="-128"/>
                          <a:ea typeface="HP Simplified Jpan Light" panose="020B0300000000000000" pitchFamily="50" charset="-128"/>
                        </a:rPr>
                        <a:t>Wolf Security </a:t>
                      </a:r>
                      <a:br>
                        <a:rPr lang="en-US" sz="1400" b="0" cap="all" baseline="0" dirty="0">
                          <a:solidFill>
                            <a:srgbClr val="EFF1F3"/>
                          </a:solidFill>
                          <a:latin typeface="HP Simplified Jpan Light" panose="020B0300000000000000" pitchFamily="50" charset="-128"/>
                          <a:ea typeface="HP Simplified Jpan Light" panose="020B0300000000000000" pitchFamily="50" charset="-128"/>
                        </a:rPr>
                      </a:br>
                      <a:r>
                        <a:rPr lang="en-US" sz="1400" b="0" cap="all" baseline="0" dirty="0">
                          <a:solidFill>
                            <a:srgbClr val="EFF1F3"/>
                          </a:solidFill>
                          <a:latin typeface="HP Simplified Jpan Light" panose="020B0300000000000000" pitchFamily="50" charset="-128"/>
                          <a:ea typeface="HP Simplified Jpan Light" panose="020B0300000000000000" pitchFamily="50" charset="-128"/>
                        </a:rPr>
                        <a:t>for Business</a:t>
                      </a:r>
                    </a:p>
                  </a:txBody>
                  <a:tcPr marL="0" marR="0"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0" cap="all" baseline="0" dirty="0">
                          <a:solidFill>
                            <a:srgbClr val="EFF1F3"/>
                          </a:solidFill>
                          <a:latin typeface="HP Simplified Jpan Light" panose="020B0300000000000000" pitchFamily="50" charset="-128"/>
                          <a:ea typeface="HP Simplified Jpan Light" panose="020B0300000000000000" pitchFamily="50" charset="-128"/>
                        </a:rPr>
                        <a:t>WOLF Pro </a:t>
                      </a:r>
                    </a:p>
                    <a:p>
                      <a:pPr marL="0" marR="0" lvl="0" indent="0" algn="ctr" defTabSz="914126" rtl="0" eaLnBrk="1" fontAlgn="auto" latinLnBrk="0" hangingPunct="1">
                        <a:lnSpc>
                          <a:spcPct val="100000"/>
                        </a:lnSpc>
                        <a:spcBef>
                          <a:spcPts val="0"/>
                        </a:spcBef>
                        <a:spcAft>
                          <a:spcPts val="0"/>
                        </a:spcAft>
                        <a:buClrTx/>
                        <a:buSzTx/>
                        <a:buFontTx/>
                        <a:buNone/>
                        <a:tabLst/>
                        <a:defRPr/>
                      </a:pPr>
                      <a:r>
                        <a:rPr lang="en-US" sz="1400" b="0" cap="all" baseline="0" dirty="0">
                          <a:solidFill>
                            <a:srgbClr val="EFF1F3"/>
                          </a:solidFill>
                          <a:latin typeface="HP Simplified Jpan Light" panose="020B0300000000000000" pitchFamily="50" charset="-128"/>
                          <a:ea typeface="HP Simplified Jpan Light" panose="020B0300000000000000" pitchFamily="50" charset="-128"/>
                        </a:rPr>
                        <a:t>Security</a:t>
                      </a:r>
                    </a:p>
                    <a:p>
                      <a:pPr marL="0" marR="0" lvl="0" indent="0" algn="ctr" defTabSz="914126" rtl="0" eaLnBrk="1" fontAlgn="auto" latinLnBrk="0" hangingPunct="1">
                        <a:lnSpc>
                          <a:spcPct val="100000"/>
                        </a:lnSpc>
                        <a:spcBef>
                          <a:spcPts val="0"/>
                        </a:spcBef>
                        <a:spcAft>
                          <a:spcPts val="0"/>
                        </a:spcAft>
                        <a:buClrTx/>
                        <a:buSzTx/>
                        <a:buFontTx/>
                        <a:buNone/>
                        <a:tabLst/>
                        <a:defRPr/>
                      </a:pPr>
                      <a:r>
                        <a:rPr lang="en-US" altLang="ja-JP" sz="1400" b="0" cap="all" baseline="0" dirty="0">
                          <a:solidFill>
                            <a:srgbClr val="EFF1F3"/>
                          </a:solidFill>
                          <a:latin typeface="HP Simplified Jpan Light" panose="020B0300000000000000" pitchFamily="50" charset="-128"/>
                          <a:ea typeface="HP Simplified Jpan Light" panose="020B0300000000000000" pitchFamily="50" charset="-128"/>
                        </a:rPr>
                        <a:t>EDITION</a:t>
                      </a:r>
                      <a:endParaRPr lang="en-US" sz="1400" b="0" cap="all" baseline="30000" dirty="0">
                        <a:solidFill>
                          <a:srgbClr val="EFF1F3"/>
                        </a:solidFill>
                        <a:latin typeface="HP Simplified Jpan Light" panose="020B0300000000000000" pitchFamily="50" charset="-128"/>
                        <a:ea typeface="HP Simplified Jpan Light" panose="020B0300000000000000" pitchFamily="50" charset="-128"/>
                      </a:endParaRPr>
                    </a:p>
                  </a:txBody>
                  <a:tcPr marL="0" marR="0"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cap="all" baseline="0" dirty="0">
                          <a:solidFill>
                            <a:schemeClr val="bg1"/>
                          </a:solidFill>
                          <a:latin typeface="HP Simplified Jpan Light" panose="020B0300000000000000" pitchFamily="50" charset="-128"/>
                          <a:ea typeface="HP Simplified Jpan Light" panose="020B0300000000000000" pitchFamily="50" charset="-128"/>
                        </a:rPr>
                        <a:t>WOLF Pro </a:t>
                      </a:r>
                    </a:p>
                    <a:p>
                      <a:pPr marL="0" marR="0" lvl="0" indent="0" algn="ctr" defTabSz="914126" rtl="0" eaLnBrk="1" fontAlgn="auto" latinLnBrk="0" hangingPunct="1">
                        <a:lnSpc>
                          <a:spcPct val="100000"/>
                        </a:lnSpc>
                        <a:spcBef>
                          <a:spcPts val="0"/>
                        </a:spcBef>
                        <a:spcAft>
                          <a:spcPts val="0"/>
                        </a:spcAft>
                        <a:buClrTx/>
                        <a:buSzTx/>
                        <a:buFontTx/>
                        <a:buNone/>
                        <a:tabLst/>
                        <a:defRPr/>
                      </a:pPr>
                      <a:r>
                        <a:rPr lang="en-US" sz="1400" b="1" cap="all" baseline="0" dirty="0">
                          <a:solidFill>
                            <a:schemeClr val="bg1"/>
                          </a:solidFill>
                          <a:latin typeface="HP Simplified Jpan Light" panose="020B0300000000000000" pitchFamily="50" charset="-128"/>
                          <a:ea typeface="HP Simplified Jpan Light" panose="020B0300000000000000" pitchFamily="50" charset="-128"/>
                        </a:rPr>
                        <a:t>Security</a:t>
                      </a:r>
                      <a:endParaRPr lang="en-US" sz="1400" b="1" cap="all" baseline="30000" dirty="0">
                        <a:solidFill>
                          <a:schemeClr val="bg1"/>
                        </a:solidFill>
                        <a:latin typeface="HP Simplified Jpan Light" panose="020B0300000000000000" pitchFamily="50" charset="-128"/>
                        <a:ea typeface="HP Simplified Jpan Light" panose="020B0300000000000000" pitchFamily="50" charset="-128"/>
                      </a:endParaRPr>
                    </a:p>
                  </a:txBody>
                  <a:tcPr marL="0" marR="0"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1400" b="0" cap="all" baseline="0" dirty="0">
                          <a:solidFill>
                            <a:srgbClr val="EFF1F3"/>
                          </a:solidFill>
                          <a:latin typeface="HP Simplified Jpan Light" panose="020B0300000000000000" pitchFamily="50" charset="-128"/>
                          <a:ea typeface="HP Simplified Jpan Light" panose="020B0300000000000000" pitchFamily="50" charset="-128"/>
                        </a:rPr>
                        <a:t>SURE CLICK </a:t>
                      </a:r>
                      <a:br>
                        <a:rPr lang="en-US" sz="1400" b="0" cap="all" baseline="0" dirty="0">
                          <a:solidFill>
                            <a:srgbClr val="EFF1F3"/>
                          </a:solidFill>
                          <a:latin typeface="HP Simplified Jpan Light" panose="020B0300000000000000" pitchFamily="50" charset="-128"/>
                          <a:ea typeface="HP Simplified Jpan Light" panose="020B0300000000000000" pitchFamily="50" charset="-128"/>
                        </a:rPr>
                      </a:br>
                      <a:r>
                        <a:rPr lang="en-US" sz="1400" b="0" cap="all" baseline="0" dirty="0">
                          <a:solidFill>
                            <a:srgbClr val="EFF1F3"/>
                          </a:solidFill>
                          <a:latin typeface="HP Simplified Jpan Light" panose="020B0300000000000000" pitchFamily="50" charset="-128"/>
                          <a:ea typeface="HP Simplified Jpan Light" panose="020B0300000000000000" pitchFamily="50" charset="-128"/>
                        </a:rPr>
                        <a:t>ENTERPRISE</a:t>
                      </a:r>
                      <a:endParaRPr lang="en-US" sz="1400" b="0" cap="all" baseline="30000" dirty="0">
                        <a:solidFill>
                          <a:srgbClr val="EFF1F3"/>
                        </a:solidFill>
                        <a:latin typeface="HP Simplified Jpan Light" panose="020B0300000000000000" pitchFamily="50" charset="-128"/>
                        <a:ea typeface="HP Simplified Jpan Light" panose="020B0300000000000000" pitchFamily="50" charset="-128"/>
                      </a:endParaRPr>
                    </a:p>
                  </a:txBody>
                  <a:tcPr marL="0" marR="0"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023925652"/>
                  </a:ext>
                </a:extLst>
              </a:tr>
              <a:tr h="347045">
                <a:tc>
                  <a:txBody>
                    <a:bodyPr/>
                    <a:lstStyle/>
                    <a:p>
                      <a:pPr marL="0" marR="0" lvl="0" indent="0" algn="l" defTabSz="913852" rtl="0" eaLnBrk="1" fontAlgn="b" latinLnBrk="0" hangingPunct="1">
                        <a:lnSpc>
                          <a:spcPct val="100000"/>
                        </a:lnSpc>
                        <a:spcBef>
                          <a:spcPts val="0"/>
                        </a:spcBef>
                        <a:spcAft>
                          <a:spcPts val="0"/>
                        </a:spcAft>
                        <a:buClrTx/>
                        <a:buSzTx/>
                        <a:buFontTx/>
                        <a:buNone/>
                        <a:tabLst/>
                        <a:defRPr/>
                      </a:pPr>
                      <a:r>
                        <a:rPr lang="ja-JP" altLang="en-US" sz="1400" b="0" kern="1200" dirty="0">
                          <a:solidFill>
                            <a:schemeClr val="tx1"/>
                          </a:solidFill>
                          <a:latin typeface="HP Simplified Jpan Light" panose="020B0300000000000000" pitchFamily="50" charset="-128"/>
                          <a:ea typeface="HP Simplified Jpan Light" panose="020B0300000000000000" pitchFamily="50" charset="-128"/>
                          <a:cs typeface="+mn-cs"/>
                        </a:rPr>
                        <a:t>対象製品</a:t>
                      </a:r>
                      <a:endParaRPr lang="en-US" sz="1400" b="0" kern="1200" dirty="0">
                        <a:solidFill>
                          <a:schemeClr val="tx1"/>
                        </a:solidFill>
                        <a:latin typeface="HP Simplified Jpan Light" panose="020B0300000000000000" pitchFamily="50" charset="-128"/>
                        <a:ea typeface="HP Simplified Jpan Light" panose="020B0300000000000000" pitchFamily="50" charset="-128"/>
                        <a:cs typeface="+mn-cs"/>
                      </a:endParaRPr>
                    </a:p>
                  </a:txBody>
                  <a:tcPr marL="91392" marR="0"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rPr>
                        <a:t>HP</a:t>
                      </a:r>
                      <a:r>
                        <a:rPr kumimoji="0" lang="ja-JP" altLang="en-US"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rPr>
                        <a:t>製品</a:t>
                      </a:r>
                      <a:endParaRPr kumimoji="0" lang="en-GB" altLang="ja-JP"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rPr>
                        <a:t>のみ</a:t>
                      </a:r>
                      <a:endParaRPr kumimoji="0" lang="en-US"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0" kern="1200" noProof="0" dirty="0">
                          <a:solidFill>
                            <a:schemeClr val="tx1"/>
                          </a:solidFill>
                          <a:latin typeface="HP Simplified Jpan Light" panose="020B0300000000000000" pitchFamily="50" charset="-128"/>
                          <a:ea typeface="HP Simplified Jpan Light" panose="020B0300000000000000" pitchFamily="50" charset="-128"/>
                          <a:cs typeface="+mn-cs"/>
                        </a:rPr>
                        <a:t>HP</a:t>
                      </a:r>
                      <a:r>
                        <a:rPr lang="ja-JP" altLang="en-US" sz="1400" b="0" kern="1200" noProof="0" dirty="0">
                          <a:solidFill>
                            <a:schemeClr val="tx1"/>
                          </a:solidFill>
                          <a:latin typeface="HP Simplified Jpan Light" panose="020B0300000000000000" pitchFamily="50" charset="-128"/>
                          <a:ea typeface="HP Simplified Jpan Light" panose="020B0300000000000000" pitchFamily="50" charset="-128"/>
                          <a:cs typeface="+mn-cs"/>
                        </a:rPr>
                        <a:t>製品</a:t>
                      </a:r>
                      <a:endParaRPr lang="en-GB" altLang="ja-JP" sz="1400" b="0" kern="1200" noProof="0" dirty="0">
                        <a:solidFill>
                          <a:schemeClr val="tx1"/>
                        </a:solidFill>
                        <a:latin typeface="HP Simplified Jpan Light" panose="020B0300000000000000" pitchFamily="50" charset="-128"/>
                        <a:ea typeface="HP Simplified Jpan Light" panose="020B03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kern="1200" noProof="0" dirty="0">
                          <a:solidFill>
                            <a:schemeClr val="tx1"/>
                          </a:solidFill>
                          <a:latin typeface="HP Simplified Jpan Light" panose="020B0300000000000000" pitchFamily="50" charset="-128"/>
                          <a:ea typeface="HP Simplified Jpan Light" panose="020B0300000000000000" pitchFamily="50" charset="-128"/>
                          <a:cs typeface="+mn-cs"/>
                        </a:rPr>
                        <a:t>のみ</a:t>
                      </a:r>
                      <a:endParaRPr lang="en-US" sz="1400" b="0" kern="1200" noProof="0" dirty="0">
                        <a:solidFill>
                          <a:schemeClr val="tx1"/>
                        </a:solidFill>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accent1"/>
                          </a:solidFill>
                          <a:effectLst/>
                          <a:uLnTx/>
                          <a:uFillTx/>
                          <a:latin typeface="HP Simplified" panose="020B0604020204020204" pitchFamily="34" charset="0"/>
                          <a:ea typeface="Open Sans Light" panose="020B0306030504020204" pitchFamily="34" charset="0"/>
                          <a:cs typeface="Open Sans Light" panose="020B0306030504020204" pitchFamily="34" charset="0"/>
                        </a:rPr>
                        <a:t>マルチベンダー</a:t>
                      </a:r>
                      <a:r>
                        <a:rPr lang="ja-JP" altLang="en-US" sz="1400" dirty="0">
                          <a:solidFill>
                            <a:schemeClr val="accent1"/>
                          </a:solidFill>
                          <a:latin typeface="HP Simplified" panose="020B0604020204020204" pitchFamily="34" charset="0"/>
                          <a:ea typeface="Open Sans Light" panose="020B0306030504020204" pitchFamily="34" charset="0"/>
                          <a:cs typeface="Open Sans Light" panose="020B0306030504020204" pitchFamily="34" charset="0"/>
                        </a:rPr>
                        <a:t>対応</a:t>
                      </a:r>
                      <a:endParaRPr lang="en-US" sz="1400" b="0" kern="1200" noProof="0" dirty="0">
                        <a:solidFill>
                          <a:schemeClr val="accent1"/>
                        </a:solidFill>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HP Simplified" panose="020B0604020204020204" pitchFamily="34" charset="0"/>
                          <a:ea typeface="Open Sans Light" panose="020B0306030504020204" pitchFamily="34" charset="0"/>
                          <a:cs typeface="Open Sans Light" panose="020B0306030504020204" pitchFamily="34" charset="0"/>
                        </a:rPr>
                        <a:t>マルチベンダー</a:t>
                      </a:r>
                      <a:r>
                        <a:rPr lang="ja-JP" altLang="en-US" sz="1400" dirty="0">
                          <a:solidFill>
                            <a:schemeClr val="tx1"/>
                          </a:solidFill>
                          <a:latin typeface="HP Simplified" panose="020B0604020204020204" pitchFamily="34" charset="0"/>
                          <a:ea typeface="Open Sans Light" panose="020B0306030504020204" pitchFamily="34" charset="0"/>
                          <a:cs typeface="Open Sans Light" panose="020B0306030504020204" pitchFamily="34" charset="0"/>
                        </a:rPr>
                        <a:t>対応</a:t>
                      </a:r>
                      <a:endParaRPr lang="en-US" sz="1400" b="0" kern="1200" noProof="0" dirty="0">
                        <a:solidFill>
                          <a:schemeClr val="tx1"/>
                        </a:solidFill>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4547698"/>
                  </a:ext>
                </a:extLst>
              </a:tr>
              <a:tr h="441533">
                <a:tc>
                  <a:txBody>
                    <a:bodyPr/>
                    <a:lstStyle/>
                    <a:p>
                      <a:pPr marL="0" marR="0" lvl="0" indent="0" algn="l" defTabSz="913852" rtl="0" eaLnBrk="1" fontAlgn="b" latinLnBrk="0" hangingPunct="1">
                        <a:lnSpc>
                          <a:spcPct val="100000"/>
                        </a:lnSpc>
                        <a:spcBef>
                          <a:spcPts val="0"/>
                        </a:spcBef>
                        <a:spcAft>
                          <a:spcPts val="0"/>
                        </a:spcAft>
                        <a:buClrTx/>
                        <a:buSzTx/>
                        <a:buFontTx/>
                        <a:buNone/>
                        <a:tabLst/>
                        <a:defRPr/>
                      </a:pPr>
                      <a:r>
                        <a:rPr lang="ja-JP" altLang="en-US" sz="1400" b="0" kern="1200" dirty="0">
                          <a:solidFill>
                            <a:schemeClr val="tx1"/>
                          </a:solidFill>
                          <a:latin typeface="HP Simplified Jpan Light" panose="020B0300000000000000" pitchFamily="50" charset="-128"/>
                          <a:ea typeface="HP Simplified Jpan Light" panose="020B0300000000000000" pitchFamily="50" charset="-128"/>
                          <a:cs typeface="+mn-cs"/>
                        </a:rPr>
                        <a:t>販売方法</a:t>
                      </a:r>
                      <a:endParaRPr lang="en-US" sz="1400" b="0" kern="1200" dirty="0">
                        <a:solidFill>
                          <a:schemeClr val="tx1"/>
                        </a:solidFill>
                        <a:latin typeface="HP Simplified Jpan Light" panose="020B0300000000000000" pitchFamily="50" charset="-128"/>
                        <a:ea typeface="HP Simplified Jpan Light" panose="020B0300000000000000" pitchFamily="50" charset="-128"/>
                        <a:cs typeface="+mn-cs"/>
                      </a:endParaRPr>
                    </a:p>
                  </a:txBody>
                  <a:tcPr marL="91392" marR="0"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rPr>
                        <a:t>無償バンドル</a:t>
                      </a:r>
                      <a:endParaRPr kumimoji="0" lang="en-US"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kern="1200" noProof="0" dirty="0">
                          <a:solidFill>
                            <a:schemeClr val="tx1"/>
                          </a:solidFill>
                          <a:latin typeface="HP Simplified Jpan Light" panose="020B0300000000000000" pitchFamily="50" charset="-128"/>
                          <a:ea typeface="HP Simplified Jpan Light" panose="020B0300000000000000" pitchFamily="50" charset="-128"/>
                          <a:cs typeface="+mn-cs"/>
                        </a:rPr>
                        <a:t>有償</a:t>
                      </a:r>
                      <a:endParaRPr lang="en-GB" altLang="ja-JP" sz="1400" b="0" kern="1200" noProof="0" dirty="0">
                        <a:solidFill>
                          <a:schemeClr val="tx1"/>
                        </a:solidFill>
                        <a:latin typeface="HP Simplified Jpan Light" panose="020B0300000000000000" pitchFamily="50" charset="-128"/>
                        <a:ea typeface="HP Simplified Jpan Light" panose="020B03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0" kern="1200" noProof="0" dirty="0">
                          <a:solidFill>
                            <a:schemeClr val="tx1"/>
                          </a:solidFill>
                          <a:latin typeface="HP Simplified Jpan Light" panose="020B0300000000000000" pitchFamily="50" charset="-128"/>
                          <a:ea typeface="HP Simplified Jpan Light" panose="020B0300000000000000" pitchFamily="50" charset="-128"/>
                          <a:cs typeface="+mn-cs"/>
                        </a:rPr>
                        <a:t>(PC</a:t>
                      </a:r>
                      <a:r>
                        <a:rPr lang="ja-JP" altLang="en-US" sz="1100" b="0" kern="1200" noProof="0" dirty="0">
                          <a:solidFill>
                            <a:schemeClr val="tx1"/>
                          </a:solidFill>
                          <a:latin typeface="HP Simplified Jpan Light" panose="020B0300000000000000" pitchFamily="50" charset="-128"/>
                          <a:ea typeface="HP Simplified Jpan Light" panose="020B0300000000000000" pitchFamily="50" charset="-128"/>
                          <a:cs typeface="+mn-cs"/>
                        </a:rPr>
                        <a:t>本体同時購入</a:t>
                      </a:r>
                      <a:r>
                        <a:rPr lang="en-US" altLang="ja-JP" sz="1100" b="0" kern="1200" noProof="0" dirty="0">
                          <a:solidFill>
                            <a:schemeClr val="tx1"/>
                          </a:solidFill>
                          <a:latin typeface="HP Simplified Jpan Light" panose="020B0300000000000000" pitchFamily="50" charset="-128"/>
                          <a:ea typeface="HP Simplified Jpan Light" panose="020B0300000000000000" pitchFamily="50" charset="-128"/>
                          <a:cs typeface="+mn-cs"/>
                        </a:rPr>
                        <a:t>)</a:t>
                      </a:r>
                      <a:endParaRPr lang="en-US" sz="1100" b="0" kern="1200" noProof="0" dirty="0">
                        <a:solidFill>
                          <a:schemeClr val="tx1"/>
                        </a:solidFill>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kern="1200" noProof="0" dirty="0">
                          <a:solidFill>
                            <a:schemeClr val="accent1"/>
                          </a:solidFill>
                          <a:latin typeface="HP Simplified Jpan Light" panose="020B0300000000000000" pitchFamily="50" charset="-128"/>
                          <a:ea typeface="HP Simplified Jpan Light" panose="020B0300000000000000" pitchFamily="50" charset="-128"/>
                          <a:cs typeface="+mn-cs"/>
                        </a:rPr>
                        <a:t>有償</a:t>
                      </a:r>
                      <a:endParaRPr lang="en-GB" altLang="ja-JP" sz="1400" b="0" kern="1200" noProof="0" dirty="0">
                        <a:solidFill>
                          <a:schemeClr val="accent1"/>
                        </a:solidFill>
                        <a:latin typeface="HP Simplified Jpan Light" panose="020B0300000000000000" pitchFamily="50" charset="-128"/>
                        <a:ea typeface="HP Simplified Jpan Light" panose="020B03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0" kern="1200" noProof="0" dirty="0">
                          <a:solidFill>
                            <a:schemeClr val="accent1"/>
                          </a:solidFill>
                          <a:latin typeface="HP Simplified Jpan Light" panose="020B0300000000000000" pitchFamily="50" charset="-128"/>
                          <a:ea typeface="HP Simplified Jpan Light" panose="020B0300000000000000" pitchFamily="50" charset="-128"/>
                          <a:cs typeface="+mn-cs"/>
                        </a:rPr>
                        <a:t>（単品ソフトウェア）</a:t>
                      </a:r>
                      <a:endParaRPr lang="en-US" sz="1000" b="0" kern="1200" noProof="0" dirty="0">
                        <a:solidFill>
                          <a:schemeClr val="accent1"/>
                        </a:solidFill>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rPr>
                        <a:t>有償</a:t>
                      </a:r>
                      <a:endParaRPr kumimoji="0" lang="en-GB" altLang="ja-JP"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rPr>
                        <a:t>（単品ソフトウェア）</a:t>
                      </a:r>
                      <a:endParaRPr lang="en-US" sz="1400" b="0" kern="1200" noProof="0" dirty="0">
                        <a:solidFill>
                          <a:schemeClr val="tx1"/>
                        </a:solidFill>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3375497"/>
                  </a:ext>
                </a:extLst>
              </a:tr>
            </a:tbl>
          </a:graphicData>
        </a:graphic>
      </p:graphicFrame>
      <p:graphicFrame>
        <p:nvGraphicFramePr>
          <p:cNvPr id="13" name="表 12">
            <a:extLst>
              <a:ext uri="{FF2B5EF4-FFF2-40B4-BE49-F238E27FC236}">
                <a16:creationId xmlns:a16="http://schemas.microsoft.com/office/drawing/2014/main" id="{EC4C9EB0-1F9B-45F9-9E39-855EFC9ECCBC}"/>
              </a:ext>
            </a:extLst>
          </p:cNvPr>
          <p:cNvGraphicFramePr>
            <a:graphicFrameLocks noGrp="1"/>
          </p:cNvGraphicFramePr>
          <p:nvPr>
            <p:extLst>
              <p:ext uri="{D42A27DB-BD31-4B8C-83A1-F6EECF244321}">
                <p14:modId xmlns:p14="http://schemas.microsoft.com/office/powerpoint/2010/main" val="1690375699"/>
              </p:ext>
            </p:extLst>
          </p:nvPr>
        </p:nvGraphicFramePr>
        <p:xfrm>
          <a:off x="609600" y="2837353"/>
          <a:ext cx="10531920" cy="3904426"/>
        </p:xfrm>
        <a:graphic>
          <a:graphicData uri="http://schemas.openxmlformats.org/drawingml/2006/table">
            <a:tbl>
              <a:tblPr firstRow="1" bandRow="1">
                <a:tableStyleId>{5C22544A-7EE6-4342-B048-85BDC9FD1C3A}</a:tableStyleId>
              </a:tblPr>
              <a:tblGrid>
                <a:gridCol w="4263189">
                  <a:extLst>
                    <a:ext uri="{9D8B030D-6E8A-4147-A177-3AD203B41FA5}">
                      <a16:colId xmlns:a16="http://schemas.microsoft.com/office/drawing/2014/main" val="2116182197"/>
                    </a:ext>
                  </a:extLst>
                </a:gridCol>
                <a:gridCol w="1503948">
                  <a:extLst>
                    <a:ext uri="{9D8B030D-6E8A-4147-A177-3AD203B41FA5}">
                      <a16:colId xmlns:a16="http://schemas.microsoft.com/office/drawing/2014/main" val="1740572197"/>
                    </a:ext>
                  </a:extLst>
                </a:gridCol>
                <a:gridCol w="1716383">
                  <a:extLst>
                    <a:ext uri="{9D8B030D-6E8A-4147-A177-3AD203B41FA5}">
                      <a16:colId xmlns:a16="http://schemas.microsoft.com/office/drawing/2014/main" val="3073994413"/>
                    </a:ext>
                  </a:extLst>
                </a:gridCol>
                <a:gridCol w="1510487">
                  <a:extLst>
                    <a:ext uri="{9D8B030D-6E8A-4147-A177-3AD203B41FA5}">
                      <a16:colId xmlns:a16="http://schemas.microsoft.com/office/drawing/2014/main" val="3009004384"/>
                    </a:ext>
                  </a:extLst>
                </a:gridCol>
                <a:gridCol w="1537913">
                  <a:extLst>
                    <a:ext uri="{9D8B030D-6E8A-4147-A177-3AD203B41FA5}">
                      <a16:colId xmlns:a16="http://schemas.microsoft.com/office/drawing/2014/main" val="1471959297"/>
                    </a:ext>
                  </a:extLst>
                </a:gridCol>
              </a:tblGrid>
              <a:tr h="769101">
                <a:tc>
                  <a:txBody>
                    <a:bodyPr/>
                    <a:lstStyle/>
                    <a:p>
                      <a:r>
                        <a:rPr lang="ja-JP" altLang="en-US" sz="1400" b="0" cap="all" spc="300" baseline="0" dirty="0">
                          <a:solidFill>
                            <a:srgbClr val="EFF1F3"/>
                          </a:solidFill>
                          <a:latin typeface="HP Simplified Jpan Light" panose="020B0300000000000000" pitchFamily="50" charset="-128"/>
                          <a:ea typeface="HP Simplified Jpan Light" panose="020B0300000000000000" pitchFamily="50" charset="-128"/>
                        </a:rPr>
                        <a:t>機能</a:t>
                      </a:r>
                      <a:endParaRPr lang="en-US" sz="1400" b="0" cap="all" spc="300" baseline="0" dirty="0">
                        <a:solidFill>
                          <a:srgbClr val="EFF1F3"/>
                        </a:solidFill>
                        <a:latin typeface="HP Simplified Jpan Light" panose="020B0300000000000000" pitchFamily="50" charset="-128"/>
                        <a:ea typeface="HP Simplified Jpan Light" panose="020B0300000000000000" pitchFamily="50" charset="-128"/>
                      </a:endParaRPr>
                    </a:p>
                  </a:txBody>
                  <a:tcPr marL="91392" marR="91392"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0" cap="all" baseline="0" dirty="0">
                          <a:solidFill>
                            <a:srgbClr val="EFF1F3"/>
                          </a:solidFill>
                          <a:latin typeface="HP Simplified Jpan Light" panose="020B0300000000000000" pitchFamily="50" charset="-128"/>
                          <a:ea typeface="HP Simplified Jpan Light" panose="020B0300000000000000" pitchFamily="50" charset="-128"/>
                        </a:rPr>
                        <a:t>Wolf Security </a:t>
                      </a:r>
                      <a:br>
                        <a:rPr lang="en-US" sz="1400" b="0" cap="all" baseline="0" dirty="0">
                          <a:solidFill>
                            <a:srgbClr val="EFF1F3"/>
                          </a:solidFill>
                          <a:latin typeface="HP Simplified Jpan Light" panose="020B0300000000000000" pitchFamily="50" charset="-128"/>
                          <a:ea typeface="HP Simplified Jpan Light" panose="020B0300000000000000" pitchFamily="50" charset="-128"/>
                        </a:rPr>
                      </a:br>
                      <a:r>
                        <a:rPr lang="en-US" sz="1400" b="0" cap="all" baseline="0" dirty="0">
                          <a:solidFill>
                            <a:srgbClr val="EFF1F3"/>
                          </a:solidFill>
                          <a:latin typeface="HP Simplified Jpan Light" panose="020B0300000000000000" pitchFamily="50" charset="-128"/>
                          <a:ea typeface="HP Simplified Jpan Light" panose="020B0300000000000000" pitchFamily="50" charset="-128"/>
                        </a:rPr>
                        <a:t>for Business</a:t>
                      </a:r>
                    </a:p>
                  </a:txBody>
                  <a:tcPr marL="0" marR="0"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0" cap="all" baseline="0" dirty="0">
                          <a:solidFill>
                            <a:srgbClr val="EFF1F3"/>
                          </a:solidFill>
                          <a:latin typeface="HP Simplified Jpan Light" panose="020B0300000000000000" pitchFamily="50" charset="-128"/>
                          <a:ea typeface="HP Simplified Jpan Light" panose="020B0300000000000000" pitchFamily="50" charset="-128"/>
                        </a:rPr>
                        <a:t>WOLF Pro </a:t>
                      </a:r>
                    </a:p>
                    <a:p>
                      <a:pPr marL="0" marR="0" lvl="0" indent="0" algn="ctr" defTabSz="914126" rtl="0" eaLnBrk="1" fontAlgn="auto" latinLnBrk="0" hangingPunct="1">
                        <a:lnSpc>
                          <a:spcPct val="100000"/>
                        </a:lnSpc>
                        <a:spcBef>
                          <a:spcPts val="0"/>
                        </a:spcBef>
                        <a:spcAft>
                          <a:spcPts val="0"/>
                        </a:spcAft>
                        <a:buClrTx/>
                        <a:buSzTx/>
                        <a:buFontTx/>
                        <a:buNone/>
                        <a:tabLst/>
                        <a:defRPr/>
                      </a:pPr>
                      <a:r>
                        <a:rPr lang="en-US" sz="1400" b="0" cap="all" baseline="0" dirty="0">
                          <a:solidFill>
                            <a:srgbClr val="EFF1F3"/>
                          </a:solidFill>
                          <a:latin typeface="HP Simplified Jpan Light" panose="020B0300000000000000" pitchFamily="50" charset="-128"/>
                          <a:ea typeface="HP Simplified Jpan Light" panose="020B0300000000000000" pitchFamily="50" charset="-128"/>
                        </a:rPr>
                        <a:t>Security</a:t>
                      </a:r>
                    </a:p>
                    <a:p>
                      <a:pPr marL="0" marR="0" lvl="0" indent="0" algn="ctr" defTabSz="914126" rtl="0" eaLnBrk="1" fontAlgn="auto" latinLnBrk="0" hangingPunct="1">
                        <a:lnSpc>
                          <a:spcPct val="100000"/>
                        </a:lnSpc>
                        <a:spcBef>
                          <a:spcPts val="0"/>
                        </a:spcBef>
                        <a:spcAft>
                          <a:spcPts val="0"/>
                        </a:spcAft>
                        <a:buClrTx/>
                        <a:buSzTx/>
                        <a:buFontTx/>
                        <a:buNone/>
                        <a:tabLst/>
                        <a:defRPr/>
                      </a:pPr>
                      <a:r>
                        <a:rPr lang="en-US" altLang="ja-JP" sz="1400" b="0" cap="all" baseline="0" dirty="0">
                          <a:solidFill>
                            <a:srgbClr val="EFF1F3"/>
                          </a:solidFill>
                          <a:latin typeface="HP Simplified Jpan Light" panose="020B0300000000000000" pitchFamily="50" charset="-128"/>
                          <a:ea typeface="HP Simplified Jpan Light" panose="020B0300000000000000" pitchFamily="50" charset="-128"/>
                        </a:rPr>
                        <a:t>EDITION</a:t>
                      </a:r>
                      <a:endParaRPr lang="en-US" sz="1400" b="0" cap="all" baseline="30000" dirty="0">
                        <a:solidFill>
                          <a:srgbClr val="EFF1F3"/>
                        </a:solidFill>
                        <a:latin typeface="HP Simplified Jpan Light" panose="020B0300000000000000" pitchFamily="50" charset="-128"/>
                        <a:ea typeface="HP Simplified Jpan Light" panose="020B0300000000000000" pitchFamily="50" charset="-128"/>
                      </a:endParaRPr>
                    </a:p>
                  </a:txBody>
                  <a:tcPr marL="0" marR="0"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cap="all" baseline="0" dirty="0">
                          <a:solidFill>
                            <a:schemeClr val="bg1"/>
                          </a:solidFill>
                          <a:latin typeface="HP Simplified Jpan Light" panose="020B0300000000000000" pitchFamily="50" charset="-128"/>
                          <a:ea typeface="HP Simplified Jpan Light" panose="020B0300000000000000" pitchFamily="50" charset="-128"/>
                        </a:rPr>
                        <a:t>WOLF Pro </a:t>
                      </a:r>
                    </a:p>
                    <a:p>
                      <a:pPr marL="0" marR="0" lvl="0" indent="0" algn="ctr" defTabSz="914126" rtl="0" eaLnBrk="1" fontAlgn="auto" latinLnBrk="0" hangingPunct="1">
                        <a:lnSpc>
                          <a:spcPct val="100000"/>
                        </a:lnSpc>
                        <a:spcBef>
                          <a:spcPts val="0"/>
                        </a:spcBef>
                        <a:spcAft>
                          <a:spcPts val="0"/>
                        </a:spcAft>
                        <a:buClrTx/>
                        <a:buSzTx/>
                        <a:buFontTx/>
                        <a:buNone/>
                        <a:tabLst/>
                        <a:defRPr/>
                      </a:pPr>
                      <a:r>
                        <a:rPr lang="en-US" sz="1400" b="1" cap="all" baseline="0" dirty="0">
                          <a:solidFill>
                            <a:schemeClr val="bg1"/>
                          </a:solidFill>
                          <a:latin typeface="HP Simplified Jpan Light" panose="020B0300000000000000" pitchFamily="50" charset="-128"/>
                          <a:ea typeface="HP Simplified Jpan Light" panose="020B0300000000000000" pitchFamily="50" charset="-128"/>
                        </a:rPr>
                        <a:t>Security</a:t>
                      </a:r>
                      <a:endParaRPr lang="en-US" sz="1400" b="1" cap="all" baseline="30000" dirty="0">
                        <a:solidFill>
                          <a:schemeClr val="bg1"/>
                        </a:solidFill>
                        <a:latin typeface="HP Simplified Jpan Light" panose="020B0300000000000000" pitchFamily="50" charset="-128"/>
                        <a:ea typeface="HP Simplified Jpan Light" panose="020B0300000000000000" pitchFamily="50" charset="-128"/>
                      </a:endParaRPr>
                    </a:p>
                  </a:txBody>
                  <a:tcPr marL="0" marR="0"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1400" b="0" cap="all" baseline="0" dirty="0">
                          <a:solidFill>
                            <a:srgbClr val="EFF1F3"/>
                          </a:solidFill>
                          <a:latin typeface="HP Simplified Jpan Light" panose="020B0300000000000000" pitchFamily="50" charset="-128"/>
                          <a:ea typeface="HP Simplified Jpan Light" panose="020B0300000000000000" pitchFamily="50" charset="-128"/>
                        </a:rPr>
                        <a:t>SURE CLICK </a:t>
                      </a:r>
                      <a:br>
                        <a:rPr lang="en-US" sz="1400" b="0" cap="all" baseline="0" dirty="0">
                          <a:solidFill>
                            <a:srgbClr val="EFF1F3"/>
                          </a:solidFill>
                          <a:latin typeface="HP Simplified Jpan Light" panose="020B0300000000000000" pitchFamily="50" charset="-128"/>
                          <a:ea typeface="HP Simplified Jpan Light" panose="020B0300000000000000" pitchFamily="50" charset="-128"/>
                        </a:rPr>
                      </a:br>
                      <a:r>
                        <a:rPr lang="en-US" sz="1400" b="0" cap="all" baseline="0" dirty="0">
                          <a:solidFill>
                            <a:srgbClr val="EFF1F3"/>
                          </a:solidFill>
                          <a:latin typeface="HP Simplified Jpan Light" panose="020B0300000000000000" pitchFamily="50" charset="-128"/>
                          <a:ea typeface="HP Simplified Jpan Light" panose="020B0300000000000000" pitchFamily="50" charset="-128"/>
                        </a:rPr>
                        <a:t>ENTERPRISE</a:t>
                      </a:r>
                      <a:endParaRPr lang="en-US" sz="1400" b="0" cap="all" baseline="30000" dirty="0">
                        <a:solidFill>
                          <a:srgbClr val="EFF1F3"/>
                        </a:solidFill>
                        <a:latin typeface="HP Simplified Jpan Light" panose="020B0300000000000000" pitchFamily="50" charset="-128"/>
                        <a:ea typeface="HP Simplified Jpan Light" panose="020B0300000000000000" pitchFamily="50" charset="-128"/>
                      </a:endParaRPr>
                    </a:p>
                  </a:txBody>
                  <a:tcPr marL="0" marR="0"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38788458"/>
                  </a:ext>
                </a:extLst>
              </a:tr>
              <a:tr h="396788">
                <a:tc>
                  <a:txBody>
                    <a:bodyPr/>
                    <a:lstStyle/>
                    <a:p>
                      <a:pPr marL="0" marR="0" lvl="0" indent="0" algn="l" defTabSz="913852" rtl="0" eaLnBrk="1" fontAlgn="b" latinLnBrk="0" hangingPunct="1">
                        <a:lnSpc>
                          <a:spcPct val="100000"/>
                        </a:lnSpc>
                        <a:spcBef>
                          <a:spcPts val="0"/>
                        </a:spcBef>
                        <a:spcAft>
                          <a:spcPts val="0"/>
                        </a:spcAft>
                        <a:buClrTx/>
                        <a:buSzTx/>
                        <a:buFontTx/>
                        <a:buNone/>
                        <a:tabLst/>
                        <a:defRPr/>
                      </a:pPr>
                      <a:r>
                        <a:rPr lang="ja-JP" altLang="en-US" sz="1400" b="0" kern="1200" dirty="0">
                          <a:solidFill>
                            <a:schemeClr val="tx1"/>
                          </a:solidFill>
                          <a:latin typeface="HP Simplified Jpan Light" panose="020B0300000000000000" pitchFamily="50" charset="-128"/>
                          <a:ea typeface="HP Simplified Jpan Light" panose="020B0300000000000000" pitchFamily="50" charset="-128"/>
                          <a:cs typeface="+mn-cs"/>
                        </a:rPr>
                        <a:t>脅威の封じ込め（マイクロ仮想マシン）</a:t>
                      </a:r>
                      <a:endParaRPr lang="en-US" sz="1400" b="0" kern="1200" dirty="0">
                        <a:solidFill>
                          <a:schemeClr val="tx1"/>
                        </a:solidFill>
                        <a:latin typeface="HP Simplified Jpan Light" panose="020B0300000000000000" pitchFamily="50" charset="-128"/>
                        <a:ea typeface="HP Simplified Jpan Light" panose="020B0300000000000000" pitchFamily="50" charset="-128"/>
                        <a:cs typeface="+mn-cs"/>
                      </a:endParaRPr>
                    </a:p>
                  </a:txBody>
                  <a:tcPr marL="91392" marR="0"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rPr>
                        <a:t>〇</a:t>
                      </a:r>
                      <a:endParaRPr kumimoji="0" lang="en-US" sz="16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kern="1200" noProof="0" dirty="0">
                          <a:solidFill>
                            <a:schemeClr val="tx1"/>
                          </a:solidFill>
                          <a:latin typeface="HP Simplified Jpan Light" panose="020B0300000000000000" pitchFamily="50" charset="-128"/>
                          <a:ea typeface="HP Simplified Jpan Light" panose="020B0300000000000000" pitchFamily="50" charset="-128"/>
                          <a:cs typeface="+mn-cs"/>
                        </a:rPr>
                        <a:t>◎</a:t>
                      </a:r>
                      <a:endParaRPr lang="en-US" sz="2800" b="0" kern="1200" noProof="0" dirty="0">
                        <a:solidFill>
                          <a:schemeClr val="tx1"/>
                        </a:solidFill>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chemeClr val="accent1"/>
                          </a:solidFill>
                          <a:effectLst/>
                          <a:uLnTx/>
                          <a:uFillTx/>
                          <a:latin typeface="HP Simplified Jpan Light" panose="020B0300000000000000" pitchFamily="50" charset="-128"/>
                          <a:ea typeface="HP Simplified Jpan Light" panose="020B0300000000000000" pitchFamily="50" charset="-128"/>
                          <a:cs typeface="+mn-cs"/>
                        </a:rPr>
                        <a:t>◎</a:t>
                      </a:r>
                      <a:endParaRPr kumimoji="0" lang="en-US" sz="2800" b="0" i="0" u="none" strike="noStrike" kern="1200" cap="none" spc="0" normalizeH="0" baseline="0" noProof="0" dirty="0">
                        <a:ln>
                          <a:noFill/>
                        </a:ln>
                        <a:solidFill>
                          <a:schemeClr val="accent1"/>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a:t>
                      </a:r>
                      <a:endParaRPr kumimoji="0" lang="en-US" sz="28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5560531"/>
                  </a:ext>
                </a:extLst>
              </a:tr>
              <a:tr h="396788">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ja-JP" altLang="en-US" sz="1400" b="0" kern="1200" dirty="0">
                          <a:solidFill>
                            <a:schemeClr val="tx1"/>
                          </a:solidFill>
                          <a:latin typeface="HP Simplified Jpan Light" panose="020B0300000000000000" pitchFamily="50" charset="-128"/>
                          <a:ea typeface="HP Simplified Jpan Light" panose="020B0300000000000000" pitchFamily="50" charset="-128"/>
                          <a:cs typeface="+mn-cs"/>
                        </a:rPr>
                        <a:t>ユーザー資格情報の保護（</a:t>
                      </a:r>
                      <a:r>
                        <a:rPr lang="en-US" altLang="ja-JP" sz="1400" b="0" kern="1200" dirty="0">
                          <a:solidFill>
                            <a:schemeClr val="tx1"/>
                          </a:solidFill>
                          <a:latin typeface="HP Simplified Jpan Light" panose="020B0300000000000000" pitchFamily="50" charset="-128"/>
                          <a:ea typeface="HP Simplified Jpan Light" panose="020B0300000000000000" pitchFamily="50" charset="-128"/>
                          <a:cs typeface="+mn-cs"/>
                        </a:rPr>
                        <a:t>ID</a:t>
                      </a:r>
                      <a:r>
                        <a:rPr lang="ja-JP" altLang="en-US" sz="1400" b="0" kern="1200" dirty="0">
                          <a:solidFill>
                            <a:schemeClr val="tx1"/>
                          </a:solidFill>
                          <a:latin typeface="HP Simplified Jpan Light" panose="020B0300000000000000" pitchFamily="50" charset="-128"/>
                          <a:ea typeface="HP Simplified Jpan Light" panose="020B0300000000000000" pitchFamily="50" charset="-128"/>
                          <a:cs typeface="+mn-cs"/>
                        </a:rPr>
                        <a:t>保護）</a:t>
                      </a:r>
                    </a:p>
                  </a:txBody>
                  <a:tcPr marL="91392" marR="0"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rPr>
                        <a:t>ー</a:t>
                      </a:r>
                      <a:endParaRPr kumimoji="0" lang="en-US"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〇</a:t>
                      </a:r>
                      <a:endParaRPr kumimoji="0" lang="en-US" sz="16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chemeClr val="accent1"/>
                          </a:solidFill>
                          <a:effectLst/>
                          <a:uLnTx/>
                          <a:uFillTx/>
                          <a:latin typeface="HP Simplified Jpan Light" panose="020B0300000000000000" pitchFamily="50" charset="-128"/>
                          <a:ea typeface="HP Simplified Jpan Light" panose="020B0300000000000000" pitchFamily="50" charset="-128"/>
                          <a:cs typeface="+mn-cs"/>
                        </a:rPr>
                        <a:t>〇</a:t>
                      </a:r>
                      <a:endParaRPr kumimoji="0" lang="en-US" sz="1600" b="0" i="0" u="none" strike="noStrike" kern="1200" cap="none" spc="0" normalizeH="0" baseline="0" noProof="0" dirty="0">
                        <a:ln>
                          <a:noFill/>
                        </a:ln>
                        <a:solidFill>
                          <a:schemeClr val="accent1"/>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kern="1200" noProof="0" dirty="0">
                          <a:solidFill>
                            <a:schemeClr val="tx1"/>
                          </a:solidFill>
                          <a:latin typeface="HP Simplified Jpan Light" panose="020B0300000000000000" pitchFamily="50" charset="-128"/>
                          <a:ea typeface="HP Simplified Jpan Light" panose="020B0300000000000000" pitchFamily="50" charset="-128"/>
                          <a:cs typeface="+mn-cs"/>
                        </a:rPr>
                        <a:t>◎</a:t>
                      </a: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047095"/>
                  </a:ext>
                </a:extLst>
              </a:tr>
              <a:tr h="396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kern="1200" dirty="0">
                          <a:solidFill>
                            <a:schemeClr val="tx1"/>
                          </a:solidFill>
                          <a:latin typeface="HP Simplified Jpan Light" panose="020B0300000000000000" pitchFamily="50" charset="-128"/>
                          <a:ea typeface="HP Simplified Jpan Light" panose="020B0300000000000000" pitchFamily="50" charset="-128"/>
                          <a:cs typeface="+mn-cs"/>
                        </a:rPr>
                        <a:t>次世代アンチウイルス（</a:t>
                      </a:r>
                      <a:r>
                        <a:rPr lang="en-US" altLang="ja-JP" sz="1400" b="0" kern="1200" dirty="0">
                          <a:solidFill>
                            <a:schemeClr val="tx1"/>
                          </a:solidFill>
                          <a:latin typeface="HP Simplified Jpan Light" panose="020B0300000000000000" pitchFamily="50" charset="-128"/>
                          <a:ea typeface="HP Simplified Jpan Light" panose="020B0300000000000000" pitchFamily="50" charset="-128"/>
                          <a:cs typeface="+mn-cs"/>
                        </a:rPr>
                        <a:t>NGAV</a:t>
                      </a:r>
                      <a:r>
                        <a:rPr lang="ja-JP" altLang="en-US" sz="1400" b="0" kern="1200" dirty="0">
                          <a:solidFill>
                            <a:schemeClr val="tx1"/>
                          </a:solidFill>
                          <a:latin typeface="HP Simplified Jpan Light" panose="020B0300000000000000" pitchFamily="50" charset="-128"/>
                          <a:ea typeface="HP Simplified Jpan Light" panose="020B0300000000000000" pitchFamily="50" charset="-128"/>
                          <a:cs typeface="+mn-cs"/>
                        </a:rPr>
                        <a:t>）</a:t>
                      </a:r>
                    </a:p>
                  </a:txBody>
                  <a:tcPr marL="91392" marR="0"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rPr>
                        <a:t>〇</a:t>
                      </a:r>
                      <a:endParaRPr kumimoji="0" lang="en-US"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a:t>
                      </a:r>
                      <a:endParaRPr kumimoji="0" lang="en-US" sz="28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chemeClr val="accent1"/>
                          </a:solidFill>
                          <a:effectLst/>
                          <a:uLnTx/>
                          <a:uFillTx/>
                          <a:latin typeface="HP Simplified Jpan Light" panose="020B0300000000000000" pitchFamily="50" charset="-128"/>
                          <a:ea typeface="HP Simplified Jpan Light" panose="020B0300000000000000" pitchFamily="50" charset="-128"/>
                          <a:cs typeface="+mn-cs"/>
                        </a:rPr>
                        <a:t>◎</a:t>
                      </a:r>
                      <a:endParaRPr kumimoji="0" lang="en-US" sz="2800" b="0" i="0" u="none" strike="noStrike" kern="1200" cap="none" spc="0" normalizeH="0" baseline="0" noProof="0" dirty="0">
                        <a:ln>
                          <a:noFill/>
                        </a:ln>
                        <a:solidFill>
                          <a:schemeClr val="accent1"/>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ja-JP" sz="2800" b="0" kern="1200" noProof="0" dirty="0">
                          <a:solidFill>
                            <a:schemeClr val="tx1"/>
                          </a:solidFill>
                          <a:latin typeface="HP Simplified Jpan Light" panose="020B0300000000000000" pitchFamily="50" charset="-128"/>
                          <a:ea typeface="HP Simplified Jpan Light" panose="020B0300000000000000" pitchFamily="50" charset="-128"/>
                          <a:cs typeface="+mn-cs"/>
                        </a:rPr>
                        <a:t>-</a:t>
                      </a: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3703092"/>
                  </a:ext>
                </a:extLst>
              </a:tr>
              <a:tr h="5447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4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HP Wolf Security Controller</a:t>
                      </a:r>
                      <a:r>
                        <a:rPr lang="ja-JP" altLang="en-US" sz="14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（管理）</a:t>
                      </a:r>
                      <a:endParaRPr lang="en-US" sz="1400" b="0" dirty="0">
                        <a:solidFill>
                          <a:schemeClr val="tx1"/>
                        </a:solidFill>
                        <a:latin typeface="HP Simplified Jpan Light" panose="020B0300000000000000" pitchFamily="50" charset="-128"/>
                        <a:ea typeface="HP Simplified Jpan Light" panose="020B0300000000000000" pitchFamily="50" charset="-128"/>
                      </a:endParaRPr>
                    </a:p>
                  </a:txBody>
                  <a:tcPr marL="91392" marR="0"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ja-JP" sz="2800" b="0" i="0" u="none" strike="noStrike" kern="1200" cap="none" spc="0" normalizeH="0" baseline="0" noProof="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a:t>
                      </a:r>
                      <a:endParaRPr kumimoji="0" lang="en-GB" altLang="ja-JP" sz="28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ja-JP" sz="28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a:t>
                      </a: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kern="1200" noProof="0" dirty="0">
                          <a:solidFill>
                            <a:schemeClr val="accent1"/>
                          </a:solidFill>
                          <a:latin typeface="HP Simplified Jpan Light" panose="020B0300000000000000" pitchFamily="50" charset="-128"/>
                          <a:ea typeface="HP Simplified Jpan Light" panose="020B0300000000000000" pitchFamily="50" charset="-128"/>
                          <a:cs typeface="+mn-cs"/>
                        </a:rPr>
                        <a:t>クラウド</a:t>
                      </a:r>
                      <a:endParaRPr lang="en-US" sz="1400" b="0" kern="1200" noProof="0" dirty="0">
                        <a:solidFill>
                          <a:schemeClr val="accent1"/>
                        </a:solidFill>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rPr>
                        <a:t>クラウド </a:t>
                      </a:r>
                      <a:r>
                        <a:rPr kumimoji="0" lang="en-GB" altLang="ja-JP"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rPr>
                        <a:t>オンプレミス</a:t>
                      </a:r>
                      <a:endParaRPr kumimoji="0" lang="en-US" sz="1400" b="0" i="0" u="none" strike="noStrike" kern="1200" cap="none" spc="0" normalizeH="0" baseline="0" noProof="0" dirty="0">
                        <a:ln>
                          <a:noFill/>
                        </a:ln>
                        <a:solidFill>
                          <a:schemeClr val="tx1"/>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613541"/>
                  </a:ext>
                </a:extLst>
              </a:tr>
              <a:tr h="259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4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HP Wolf Security Controller</a:t>
                      </a:r>
                      <a:r>
                        <a:rPr lang="ja-JP" altLang="en-US" sz="1400" dirty="0">
                          <a:solidFill>
                            <a:prstClr val="black"/>
                          </a:solidFill>
                          <a:latin typeface="HP Simplified Jpan Light" panose="020B0300000000000000" pitchFamily="50" charset="-128"/>
                          <a:ea typeface="HP Simplified Jpan Light" panose="020B0300000000000000" pitchFamily="50" charset="-128"/>
                          <a:cs typeface="HP Simplified Light" panose="020B0404020204020204" pitchFamily="34" charset="0"/>
                        </a:rPr>
                        <a:t>（</a:t>
                      </a:r>
                      <a:r>
                        <a:rPr lang="ja-JP" altLang="en-US" sz="1400" b="0" dirty="0">
                          <a:solidFill>
                            <a:schemeClr val="tx1"/>
                          </a:solidFill>
                          <a:latin typeface="HP Simplified Jpan Light" panose="020B0300000000000000" pitchFamily="50" charset="-128"/>
                          <a:ea typeface="HP Simplified Jpan Light" panose="020B0300000000000000" pitchFamily="50" charset="-128"/>
                        </a:rPr>
                        <a:t>ポリシー設定）</a:t>
                      </a:r>
                      <a:endParaRPr lang="en-US" sz="1400" b="0" dirty="0">
                        <a:solidFill>
                          <a:schemeClr val="tx1"/>
                        </a:solidFill>
                        <a:latin typeface="HP Simplified Jpan Light" panose="020B0300000000000000" pitchFamily="50" charset="-128"/>
                        <a:ea typeface="HP Simplified Jpan Light" panose="020B0300000000000000" pitchFamily="50" charset="-128"/>
                      </a:endParaRPr>
                    </a:p>
                  </a:txBody>
                  <a:tcPr marL="91392" marR="0"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ja-JP" sz="28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a:t>
                      </a: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ja-JP" sz="28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a:t>
                      </a: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accent1"/>
                          </a:solidFill>
                          <a:effectLst/>
                          <a:uLnTx/>
                          <a:uFillTx/>
                          <a:latin typeface="HP Simplified Jpan Light" panose="020B0300000000000000" pitchFamily="50" charset="-128"/>
                          <a:ea typeface="HP Simplified Jpan Light" panose="020B0300000000000000" pitchFamily="50" charset="-128"/>
                          <a:cs typeface="+mn-cs"/>
                        </a:rPr>
                        <a:t>〇</a:t>
                      </a:r>
                      <a:endParaRPr kumimoji="0" lang="en-US" sz="1400" b="0" i="0" u="none" strike="noStrike" kern="1200" cap="none" spc="0" normalizeH="0" baseline="0" noProof="0" dirty="0">
                        <a:ln>
                          <a:noFill/>
                        </a:ln>
                        <a:solidFill>
                          <a:schemeClr val="accent1"/>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kern="1200" noProof="0" dirty="0">
                          <a:solidFill>
                            <a:schemeClr val="tx1"/>
                          </a:solidFill>
                          <a:latin typeface="HP Simplified Jpan Light" panose="020B0300000000000000" pitchFamily="50" charset="-128"/>
                          <a:ea typeface="HP Simplified Jpan Light" panose="020B0300000000000000" pitchFamily="50" charset="-128"/>
                          <a:cs typeface="+mn-cs"/>
                        </a:rPr>
                        <a:t>◎</a:t>
                      </a: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7657185"/>
                  </a:ext>
                </a:extLst>
              </a:tr>
              <a:tr h="259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latin typeface="HP Simplified Jpan Light" panose="020B0300000000000000" pitchFamily="50" charset="-128"/>
                          <a:ea typeface="HP Simplified Jpan Light" panose="020B0300000000000000" pitchFamily="50" charset="-128"/>
                        </a:rPr>
                        <a:t>最小ライセンス数（</a:t>
                      </a:r>
                      <a:r>
                        <a:rPr lang="en-US" altLang="ja-JP" sz="1400" b="0" dirty="0">
                          <a:solidFill>
                            <a:schemeClr val="tx1"/>
                          </a:solidFill>
                          <a:latin typeface="HP Simplified Jpan Light" panose="020B0300000000000000" pitchFamily="50" charset="-128"/>
                          <a:ea typeface="HP Simplified Jpan Light" panose="020B0300000000000000" pitchFamily="50" charset="-128"/>
                        </a:rPr>
                        <a:t>MOQ</a:t>
                      </a:r>
                      <a:r>
                        <a:rPr lang="ja-JP" altLang="en-US" sz="1400" b="0" dirty="0">
                          <a:solidFill>
                            <a:schemeClr val="tx1"/>
                          </a:solidFill>
                          <a:latin typeface="HP Simplified Jpan Light" panose="020B0300000000000000" pitchFamily="50" charset="-128"/>
                          <a:ea typeface="HP Simplified Jpan Light" panose="020B0300000000000000" pitchFamily="50" charset="-128"/>
                        </a:rPr>
                        <a:t>）</a:t>
                      </a:r>
                      <a:endParaRPr lang="en-US" sz="1400" b="0" dirty="0">
                        <a:solidFill>
                          <a:schemeClr val="tx1"/>
                        </a:solidFill>
                        <a:latin typeface="HP Simplified Jpan Light" panose="020B0300000000000000" pitchFamily="50" charset="-128"/>
                        <a:ea typeface="HP Simplified Jpan Light" panose="020B0300000000000000" pitchFamily="50" charset="-128"/>
                      </a:endParaRPr>
                    </a:p>
                  </a:txBody>
                  <a:tcPr marL="91392" marR="0"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ja-JP" sz="28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a:t>
                      </a: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ja-JP" sz="2800"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a:t>
                      </a: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chemeClr val="accent1"/>
                          </a:solidFill>
                          <a:effectLst/>
                          <a:uLnTx/>
                          <a:uFillTx/>
                          <a:latin typeface="HP Simplified Jpan Light" panose="020B0300000000000000" pitchFamily="50" charset="-128"/>
                          <a:ea typeface="HP Simplified Jpan Light" panose="020B0300000000000000" pitchFamily="50" charset="-128"/>
                          <a:cs typeface="+mn-cs"/>
                        </a:rPr>
                        <a:t>25</a:t>
                      </a:r>
                      <a:endParaRPr kumimoji="0" lang="en-US" sz="2000" b="0" i="0" u="none" strike="noStrike" kern="1200" cap="none" spc="0" normalizeH="0" baseline="0" noProof="0" dirty="0">
                        <a:ln>
                          <a:noFill/>
                        </a:ln>
                        <a:solidFill>
                          <a:schemeClr val="accent1"/>
                        </a:solidFill>
                        <a:effectLst/>
                        <a:uLnTx/>
                        <a:uFillTx/>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0" kern="1200" noProof="0" dirty="0">
                          <a:solidFill>
                            <a:schemeClr val="tx1"/>
                          </a:solidFill>
                          <a:latin typeface="HP Simplified Jpan Light" panose="020B0300000000000000" pitchFamily="50" charset="-128"/>
                          <a:ea typeface="HP Simplified Jpan Light" panose="020B0300000000000000" pitchFamily="50" charset="-128"/>
                          <a:cs typeface="+mn-cs"/>
                        </a:rPr>
                        <a:t>250</a:t>
                      </a:r>
                      <a:endParaRPr lang="ja-JP" altLang="en-US" sz="2000" b="0" kern="1200" noProof="0" dirty="0">
                        <a:solidFill>
                          <a:schemeClr val="tx1"/>
                        </a:solidFill>
                        <a:latin typeface="HP Simplified Jpan Light" panose="020B0300000000000000" pitchFamily="50" charset="-128"/>
                        <a:ea typeface="HP Simplified Jpan Light" panose="020B0300000000000000" pitchFamily="50" charset="-128"/>
                        <a:cs typeface="+mn-cs"/>
                      </a:endParaRPr>
                    </a:p>
                  </a:txBody>
                  <a:tcPr marL="91392" marR="91392" marT="45696" marB="45696"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0979357"/>
                  </a:ext>
                </a:extLst>
              </a:tr>
            </a:tbl>
          </a:graphicData>
        </a:graphic>
      </p:graphicFrame>
      <p:sp>
        <p:nvSpPr>
          <p:cNvPr id="4" name="正方形/長方形 3">
            <a:extLst>
              <a:ext uri="{FF2B5EF4-FFF2-40B4-BE49-F238E27FC236}">
                <a16:creationId xmlns:a16="http://schemas.microsoft.com/office/drawing/2014/main" id="{14E6EC4F-CF59-4DF8-AD0D-121F337F176C}"/>
              </a:ext>
            </a:extLst>
          </p:cNvPr>
          <p:cNvSpPr/>
          <p:nvPr/>
        </p:nvSpPr>
        <p:spPr>
          <a:xfrm>
            <a:off x="8155459" y="980821"/>
            <a:ext cx="1383957" cy="5760957"/>
          </a:xfrm>
          <a:prstGeom prst="rect">
            <a:avLst/>
          </a:prstGeom>
          <a:noFill/>
          <a:ln w="444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33" name="爆発: 14 pt 32">
            <a:extLst>
              <a:ext uri="{FF2B5EF4-FFF2-40B4-BE49-F238E27FC236}">
                <a16:creationId xmlns:a16="http://schemas.microsoft.com/office/drawing/2014/main" id="{91B3BD21-DBAE-48A4-9033-D9971069D25C}"/>
              </a:ext>
            </a:extLst>
          </p:cNvPr>
          <p:cNvSpPr/>
          <p:nvPr/>
        </p:nvSpPr>
        <p:spPr>
          <a:xfrm>
            <a:off x="8879643" y="481356"/>
            <a:ext cx="1488266" cy="729821"/>
          </a:xfrm>
          <a:prstGeom prst="irregularSeal2">
            <a:avLst/>
          </a:prstGeom>
          <a:solidFill>
            <a:srgbClr val="FF0000"/>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dirty="0"/>
              <a:t>New</a:t>
            </a:r>
          </a:p>
        </p:txBody>
      </p:sp>
    </p:spTree>
    <p:extLst>
      <p:ext uri="{BB962C8B-B14F-4D97-AF65-F5344CB8AC3E}">
        <p14:creationId xmlns:p14="http://schemas.microsoft.com/office/powerpoint/2010/main" val="370408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4B5D55-DB80-455E-9906-AB604A7AB65B}"/>
              </a:ext>
            </a:extLst>
          </p:cNvPr>
          <p:cNvSpPr>
            <a:spLocks noGrp="1"/>
          </p:cNvSpPr>
          <p:nvPr>
            <p:ph type="title" idx="4294967295"/>
          </p:nvPr>
        </p:nvSpPr>
        <p:spPr>
          <a:xfrm>
            <a:off x="0" y="304800"/>
            <a:ext cx="10972800" cy="762000"/>
          </a:xfrm>
        </p:spPr>
        <p:txBody>
          <a:bodyPr/>
          <a:lstStyle/>
          <a:p>
            <a:r>
              <a:rPr lang="ja-JP" altLang="en-US" dirty="0">
                <a:latin typeface="HP Simplified Jpan Light" panose="020B0300000000000000" pitchFamily="50" charset="-128"/>
                <a:ea typeface="HP Simplified Jpan Light" panose="020B0300000000000000" pitchFamily="50" charset="-128"/>
              </a:rPr>
              <a:t>「</a:t>
            </a:r>
            <a:r>
              <a:rPr lang="en-GB" altLang="ja-JP" dirty="0">
                <a:latin typeface="HP Simplified Jpan Light" panose="020B0300000000000000" pitchFamily="50" charset="-128"/>
                <a:ea typeface="HP Simplified Jpan Light" panose="020B0300000000000000" pitchFamily="50" charset="-128"/>
              </a:rPr>
              <a:t>HP Wolf Pro Security</a:t>
            </a:r>
            <a:r>
              <a:rPr lang="ja-JP" altLang="en-US" dirty="0">
                <a:latin typeface="HP Simplified Jpan Light" panose="020B0300000000000000" pitchFamily="50" charset="-128"/>
                <a:ea typeface="HP Simplified Jpan Light" panose="020B0300000000000000" pitchFamily="50" charset="-128"/>
              </a:rPr>
              <a:t>」販売価格と要件</a:t>
            </a:r>
            <a:endParaRPr lang="en-GB" dirty="0">
              <a:latin typeface="HP Simplified Jpan Light" panose="020B0300000000000000" pitchFamily="50" charset="-128"/>
              <a:ea typeface="HP Simplified Jpan Light" panose="020B0300000000000000" pitchFamily="50" charset="-128"/>
            </a:endParaRPr>
          </a:p>
        </p:txBody>
      </p:sp>
      <p:graphicFrame>
        <p:nvGraphicFramePr>
          <p:cNvPr id="5" name="表 5">
            <a:extLst>
              <a:ext uri="{FF2B5EF4-FFF2-40B4-BE49-F238E27FC236}">
                <a16:creationId xmlns:a16="http://schemas.microsoft.com/office/drawing/2014/main" id="{0178A912-DDD0-40F3-B89D-A961AD4956C2}"/>
              </a:ext>
            </a:extLst>
          </p:cNvPr>
          <p:cNvGraphicFramePr>
            <a:graphicFrameLocks noGrp="1"/>
          </p:cNvGraphicFramePr>
          <p:nvPr>
            <p:extLst>
              <p:ext uri="{D42A27DB-BD31-4B8C-83A1-F6EECF244321}">
                <p14:modId xmlns:p14="http://schemas.microsoft.com/office/powerpoint/2010/main" val="1849688955"/>
              </p:ext>
            </p:extLst>
          </p:nvPr>
        </p:nvGraphicFramePr>
        <p:xfrm>
          <a:off x="803972" y="1382400"/>
          <a:ext cx="7318536" cy="1757445"/>
        </p:xfrm>
        <a:graphic>
          <a:graphicData uri="http://schemas.openxmlformats.org/drawingml/2006/table">
            <a:tbl>
              <a:tblPr firstRow="1" bandRow="1">
                <a:tableStyleId>{5C22544A-7EE6-4342-B048-85BDC9FD1C3A}</a:tableStyleId>
              </a:tblPr>
              <a:tblGrid>
                <a:gridCol w="1621526">
                  <a:extLst>
                    <a:ext uri="{9D8B030D-6E8A-4147-A177-3AD203B41FA5}">
                      <a16:colId xmlns:a16="http://schemas.microsoft.com/office/drawing/2014/main" val="2977173255"/>
                    </a:ext>
                  </a:extLst>
                </a:gridCol>
                <a:gridCol w="3838505">
                  <a:extLst>
                    <a:ext uri="{9D8B030D-6E8A-4147-A177-3AD203B41FA5}">
                      <a16:colId xmlns:a16="http://schemas.microsoft.com/office/drawing/2014/main" val="3040475848"/>
                    </a:ext>
                  </a:extLst>
                </a:gridCol>
                <a:gridCol w="1858505">
                  <a:extLst>
                    <a:ext uri="{9D8B030D-6E8A-4147-A177-3AD203B41FA5}">
                      <a16:colId xmlns:a16="http://schemas.microsoft.com/office/drawing/2014/main" val="4254494223"/>
                    </a:ext>
                  </a:extLst>
                </a:gridCol>
              </a:tblGrid>
              <a:tr h="858777">
                <a:tc>
                  <a:txBody>
                    <a:bodyPr/>
                    <a:lstStyle/>
                    <a:p>
                      <a:pPr algn="ctr"/>
                      <a:r>
                        <a:rPr lang="ja-JP" altLang="en-US" sz="1800" dirty="0">
                          <a:latin typeface="HP Simplified Jpan Light" panose="020B0300000000000000" pitchFamily="50" charset="-128"/>
                          <a:ea typeface="HP Simplified Jpan Light" panose="020B0300000000000000" pitchFamily="50" charset="-128"/>
                        </a:rPr>
                        <a:t>型番</a:t>
                      </a:r>
                      <a:endParaRPr lang="en-GB" sz="1800" dirty="0">
                        <a:latin typeface="HP Simplified Jpan Light" panose="020B0300000000000000" pitchFamily="50" charset="-128"/>
                        <a:ea typeface="HP Simplified Jpan Light" panose="020B0300000000000000" pitchFamily="50" charset="-128"/>
                      </a:endParaRPr>
                    </a:p>
                  </a:txBody>
                  <a:tcPr anchor="ctr"/>
                </a:tc>
                <a:tc>
                  <a:txBody>
                    <a:bodyPr/>
                    <a:lstStyle/>
                    <a:p>
                      <a:pPr algn="ctr"/>
                      <a:r>
                        <a:rPr lang="ja-JP" altLang="en-US" sz="1800" dirty="0">
                          <a:latin typeface="HP Simplified Jpan Light" panose="020B0300000000000000" pitchFamily="50" charset="-128"/>
                          <a:ea typeface="HP Simplified Jpan Light" panose="020B0300000000000000" pitchFamily="50" charset="-128"/>
                        </a:rPr>
                        <a:t>製品名</a:t>
                      </a:r>
                      <a:endParaRPr lang="en-GB" sz="1800" dirty="0">
                        <a:latin typeface="HP Simplified Jpan Light" panose="020B0300000000000000" pitchFamily="50" charset="-128"/>
                        <a:ea typeface="HP Simplified Jpan Light" panose="020B0300000000000000" pitchFamily="50" charset="-128"/>
                      </a:endParaRPr>
                    </a:p>
                  </a:txBody>
                  <a:tcPr anchor="ctr"/>
                </a:tc>
                <a:tc>
                  <a:txBody>
                    <a:bodyPr/>
                    <a:lstStyle/>
                    <a:p>
                      <a:pPr algn="ctr"/>
                      <a:r>
                        <a:rPr lang="ja-JP" altLang="en-US" sz="1800" dirty="0">
                          <a:latin typeface="HP Simplified Jpan Light" panose="020B0300000000000000" pitchFamily="50" charset="-128"/>
                          <a:ea typeface="HP Simplified Jpan Light" panose="020B0300000000000000" pitchFamily="50" charset="-128"/>
                        </a:rPr>
                        <a:t>希望小売価格</a:t>
                      </a:r>
                      <a:endParaRPr lang="en-GB" altLang="ja-JP" sz="1800" dirty="0">
                        <a:latin typeface="HP Simplified Jpan Light" panose="020B0300000000000000" pitchFamily="50" charset="-128"/>
                        <a:ea typeface="HP Simplified Jpan Light" panose="020B0300000000000000" pitchFamily="50" charset="-128"/>
                      </a:endParaRPr>
                    </a:p>
                    <a:p>
                      <a:pPr algn="ctr"/>
                      <a:r>
                        <a:rPr lang="en-US" altLang="ja-JP" sz="1800" dirty="0">
                          <a:latin typeface="HP Simplified Jpan Light" panose="020B0300000000000000" pitchFamily="50" charset="-128"/>
                          <a:ea typeface="HP Simplified Jpan Light" panose="020B0300000000000000" pitchFamily="50" charset="-128"/>
                        </a:rPr>
                        <a:t>(</a:t>
                      </a:r>
                      <a:r>
                        <a:rPr lang="ja-JP" altLang="en-US" sz="1800" dirty="0">
                          <a:latin typeface="HP Simplified Jpan Light" panose="020B0300000000000000" pitchFamily="50" charset="-128"/>
                          <a:ea typeface="HP Simplified Jpan Light" panose="020B0300000000000000" pitchFamily="50" charset="-128"/>
                        </a:rPr>
                        <a:t>税抜</a:t>
                      </a:r>
                      <a:r>
                        <a:rPr lang="en-US" altLang="ja-JP" sz="1800" dirty="0">
                          <a:latin typeface="HP Simplified Jpan Light" panose="020B0300000000000000" pitchFamily="50" charset="-128"/>
                          <a:ea typeface="HP Simplified Jpan Light" panose="020B0300000000000000" pitchFamily="50" charset="-128"/>
                        </a:rPr>
                        <a:t>)</a:t>
                      </a:r>
                      <a:endParaRPr lang="ja-JP" altLang="en-US" sz="1800" dirty="0">
                        <a:latin typeface="HP Simplified Jpan Light" panose="020B0300000000000000" pitchFamily="50" charset="-128"/>
                        <a:ea typeface="HP Simplified Jpan Light" panose="020B0300000000000000" pitchFamily="50" charset="-128"/>
                      </a:endParaRPr>
                    </a:p>
                  </a:txBody>
                  <a:tcPr anchor="ctr"/>
                </a:tc>
                <a:extLst>
                  <a:ext uri="{0D108BD9-81ED-4DB2-BD59-A6C34878D82A}">
                    <a16:rowId xmlns:a16="http://schemas.microsoft.com/office/drawing/2014/main" val="3232307070"/>
                  </a:ext>
                </a:extLst>
              </a:tr>
              <a:tr h="449334">
                <a:tc>
                  <a:txBody>
                    <a:bodyPr/>
                    <a:lstStyle/>
                    <a:p>
                      <a:pPr algn="ctr" fontAlgn="ctr"/>
                      <a:r>
                        <a:rPr lang="en-GB" sz="1800" b="0" i="0" u="none" strike="noStrike" dirty="0">
                          <a:solidFill>
                            <a:srgbClr val="000000"/>
                          </a:solidFill>
                          <a:effectLst/>
                          <a:latin typeface="HP Simplified Jpan Light" panose="020B0300000000000000" pitchFamily="50" charset="-128"/>
                          <a:ea typeface="HP Simplified Jpan Light" panose="020B0300000000000000" pitchFamily="50" charset="-128"/>
                        </a:rPr>
                        <a:t>U05L7AAE</a:t>
                      </a:r>
                    </a:p>
                  </a:txBody>
                  <a:tcPr marL="0" marR="0" marT="0" marB="0" anchor="ctr"/>
                </a:tc>
                <a:tc>
                  <a:txBody>
                    <a:bodyPr/>
                    <a:lstStyle/>
                    <a:p>
                      <a:pPr algn="ctr" fontAlgn="ctr"/>
                      <a:r>
                        <a:rPr lang="en-GB" sz="1800" b="0" i="0" u="none" strike="noStrike" dirty="0">
                          <a:solidFill>
                            <a:srgbClr val="000000"/>
                          </a:solidFill>
                          <a:effectLst/>
                          <a:latin typeface="HP Simplified Jpan Light" panose="020B0300000000000000" pitchFamily="50" charset="-128"/>
                          <a:ea typeface="HP Simplified Jpan Light" panose="020B0300000000000000" pitchFamily="50" charset="-128"/>
                        </a:rPr>
                        <a:t>HP Wolf Pro Security</a:t>
                      </a:r>
                      <a:r>
                        <a:rPr lang="ja-JP" altLang="en-US" sz="1800" b="0" i="0" u="none" strike="noStrike" dirty="0">
                          <a:solidFill>
                            <a:srgbClr val="000000"/>
                          </a:solidFill>
                          <a:effectLst/>
                          <a:latin typeface="HP Simplified Jpan Light" panose="020B0300000000000000" pitchFamily="50" charset="-128"/>
                          <a:ea typeface="HP Simplified Jpan Light" panose="020B0300000000000000" pitchFamily="50" charset="-128"/>
                        </a:rPr>
                        <a:t> </a:t>
                      </a:r>
                      <a:r>
                        <a:rPr lang="en-GB" altLang="ja-JP" sz="1800" b="0" i="0" u="none" strike="noStrike" dirty="0">
                          <a:solidFill>
                            <a:srgbClr val="000000"/>
                          </a:solidFill>
                          <a:effectLst/>
                          <a:latin typeface="HP Simplified Jpan Light" panose="020B0300000000000000" pitchFamily="50" charset="-128"/>
                          <a:ea typeface="HP Simplified Jpan Light" panose="020B0300000000000000" pitchFamily="50" charset="-128"/>
                        </a:rPr>
                        <a:t>1</a:t>
                      </a:r>
                      <a:r>
                        <a:rPr lang="ja-JP" altLang="en-US" sz="1800" b="0" i="0" u="none" strike="noStrike" dirty="0">
                          <a:solidFill>
                            <a:srgbClr val="000000"/>
                          </a:solidFill>
                          <a:effectLst/>
                          <a:latin typeface="HP Simplified Jpan Light" panose="020B0300000000000000" pitchFamily="50" charset="-128"/>
                          <a:ea typeface="HP Simplified Jpan Light" panose="020B0300000000000000" pitchFamily="50" charset="-128"/>
                        </a:rPr>
                        <a:t>年</a:t>
                      </a:r>
                      <a:r>
                        <a:rPr lang="en-GB" sz="1800" b="0" i="0" u="none" strike="noStrike" dirty="0">
                          <a:solidFill>
                            <a:srgbClr val="000000"/>
                          </a:solidFill>
                          <a:effectLst/>
                          <a:latin typeface="HP Simplified Jpan Light" panose="020B0300000000000000" pitchFamily="50" charset="-128"/>
                          <a:ea typeface="HP Simplified Jpan Light" panose="020B0300000000000000" pitchFamily="50" charset="-128"/>
                        </a:rPr>
                        <a:t> </a:t>
                      </a:r>
                    </a:p>
                  </a:txBody>
                  <a:tcPr marL="0" marR="0" marT="0" marB="0" anchor="ctr"/>
                </a:tc>
                <a:tc>
                  <a:txBody>
                    <a:bodyPr/>
                    <a:lstStyle/>
                    <a:p>
                      <a:pPr algn="r"/>
                      <a:r>
                        <a:rPr lang="en-US" altLang="ja-JP" sz="1800" dirty="0">
                          <a:latin typeface="HP Simplified Jpan Light" panose="020B0300000000000000" pitchFamily="50" charset="-128"/>
                          <a:ea typeface="HP Simplified Jpan Light" panose="020B0300000000000000" pitchFamily="50" charset="-128"/>
                        </a:rPr>
                        <a:t>4,500</a:t>
                      </a:r>
                      <a:r>
                        <a:rPr lang="ja-JP" altLang="en-US" sz="1800" dirty="0">
                          <a:latin typeface="HP Simplified Jpan Light" panose="020B0300000000000000" pitchFamily="50" charset="-128"/>
                          <a:ea typeface="HP Simplified Jpan Light" panose="020B0300000000000000" pitchFamily="50" charset="-128"/>
                        </a:rPr>
                        <a:t>円</a:t>
                      </a:r>
                      <a:endParaRPr lang="en-GB" sz="1800" dirty="0">
                        <a:latin typeface="HP Simplified Jpan Light" panose="020B0300000000000000" pitchFamily="50" charset="-128"/>
                        <a:ea typeface="HP Simplified Jpan Light" panose="020B0300000000000000" pitchFamily="50" charset="-128"/>
                      </a:endParaRPr>
                    </a:p>
                  </a:txBody>
                  <a:tcPr anchor="ctr"/>
                </a:tc>
                <a:extLst>
                  <a:ext uri="{0D108BD9-81ED-4DB2-BD59-A6C34878D82A}">
                    <a16:rowId xmlns:a16="http://schemas.microsoft.com/office/drawing/2014/main" val="4291028376"/>
                  </a:ext>
                </a:extLst>
              </a:tr>
              <a:tr h="449334">
                <a:tc>
                  <a:txBody>
                    <a:bodyPr/>
                    <a:lstStyle/>
                    <a:p>
                      <a:pPr algn="ctr" fontAlgn="ctr"/>
                      <a:r>
                        <a:rPr lang="en-GB" sz="1800" b="0" i="0" u="none" strike="noStrike" dirty="0">
                          <a:solidFill>
                            <a:srgbClr val="000000"/>
                          </a:solidFill>
                          <a:effectLst/>
                          <a:latin typeface="HP Simplified Jpan Light" panose="020B0300000000000000" pitchFamily="50" charset="-128"/>
                          <a:ea typeface="HP Simplified Jpan Light" panose="020B0300000000000000" pitchFamily="50" charset="-128"/>
                        </a:rPr>
                        <a:t>U05LCAAE</a:t>
                      </a:r>
                    </a:p>
                  </a:txBody>
                  <a:tcPr marL="0" marR="0" marT="0" marB="0" anchor="ctr"/>
                </a:tc>
                <a:tc>
                  <a:txBody>
                    <a:bodyPr/>
                    <a:lstStyle/>
                    <a:p>
                      <a:pPr algn="ctr" fontAlgn="ctr"/>
                      <a:r>
                        <a:rPr lang="en-GB" sz="1800" b="0" i="0" u="none" strike="noStrike" dirty="0">
                          <a:solidFill>
                            <a:srgbClr val="000000"/>
                          </a:solidFill>
                          <a:effectLst/>
                          <a:latin typeface="HP Simplified Jpan Light" panose="020B0300000000000000" pitchFamily="50" charset="-128"/>
                          <a:ea typeface="HP Simplified Jpan Light" panose="020B0300000000000000" pitchFamily="50" charset="-128"/>
                        </a:rPr>
                        <a:t>HP Wolf Pro Security </a:t>
                      </a:r>
                      <a:r>
                        <a:rPr lang="en-US" altLang="ja-JP" sz="1800" b="0" i="0" u="none" strike="noStrike" dirty="0">
                          <a:solidFill>
                            <a:srgbClr val="000000"/>
                          </a:solidFill>
                          <a:effectLst/>
                          <a:latin typeface="HP Simplified Jpan Light" panose="020B0300000000000000" pitchFamily="50" charset="-128"/>
                          <a:ea typeface="HP Simplified Jpan Light" panose="020B0300000000000000" pitchFamily="50" charset="-128"/>
                        </a:rPr>
                        <a:t>3</a:t>
                      </a:r>
                      <a:r>
                        <a:rPr lang="ja-JP" altLang="en-US" sz="1800" b="0" i="0" u="none" strike="noStrike" dirty="0">
                          <a:solidFill>
                            <a:srgbClr val="000000"/>
                          </a:solidFill>
                          <a:effectLst/>
                          <a:latin typeface="HP Simplified Jpan Light" panose="020B0300000000000000" pitchFamily="50" charset="-128"/>
                          <a:ea typeface="HP Simplified Jpan Light" panose="020B0300000000000000" pitchFamily="50" charset="-128"/>
                        </a:rPr>
                        <a:t>年</a:t>
                      </a:r>
                      <a:r>
                        <a:rPr lang="en-GB" sz="1800" b="0" i="0" u="none" strike="noStrike" dirty="0">
                          <a:solidFill>
                            <a:srgbClr val="000000"/>
                          </a:solidFill>
                          <a:effectLst/>
                          <a:latin typeface="HP Simplified Jpan Light" panose="020B0300000000000000" pitchFamily="50" charset="-128"/>
                          <a:ea typeface="HP Simplified Jpan Light" panose="020B0300000000000000" pitchFamily="50" charset="-128"/>
                        </a:rPr>
                        <a:t> </a:t>
                      </a:r>
                    </a:p>
                  </a:txBody>
                  <a:tcPr marL="0" marR="0" marT="0" marB="0" anchor="ctr"/>
                </a:tc>
                <a:tc>
                  <a:txBody>
                    <a:bodyPr/>
                    <a:lstStyle/>
                    <a:p>
                      <a:pPr algn="r"/>
                      <a:r>
                        <a:rPr lang="en-US" altLang="ja-JP" sz="1800" dirty="0">
                          <a:latin typeface="HP Simplified Jpan Light" panose="020B0300000000000000" pitchFamily="50" charset="-128"/>
                          <a:ea typeface="HP Simplified Jpan Light" panose="020B0300000000000000" pitchFamily="50" charset="-128"/>
                        </a:rPr>
                        <a:t>11,500</a:t>
                      </a:r>
                      <a:r>
                        <a:rPr lang="ja-JP" altLang="en-US" sz="1800" dirty="0">
                          <a:latin typeface="HP Simplified Jpan Light" panose="020B0300000000000000" pitchFamily="50" charset="-128"/>
                          <a:ea typeface="HP Simplified Jpan Light" panose="020B0300000000000000" pitchFamily="50" charset="-128"/>
                        </a:rPr>
                        <a:t>円</a:t>
                      </a:r>
                      <a:endParaRPr lang="en-GB" altLang="ja-JP" sz="1800" dirty="0">
                        <a:latin typeface="HP Simplified Jpan Light" panose="020B0300000000000000" pitchFamily="50" charset="-128"/>
                        <a:ea typeface="HP Simplified Jpan Light" panose="020B0300000000000000" pitchFamily="50" charset="-128"/>
                      </a:endParaRPr>
                    </a:p>
                  </a:txBody>
                  <a:tcPr anchor="ctr"/>
                </a:tc>
                <a:extLst>
                  <a:ext uri="{0D108BD9-81ED-4DB2-BD59-A6C34878D82A}">
                    <a16:rowId xmlns:a16="http://schemas.microsoft.com/office/drawing/2014/main" val="1922963180"/>
                  </a:ext>
                </a:extLst>
              </a:tr>
            </a:tbl>
          </a:graphicData>
        </a:graphic>
      </p:graphicFrame>
      <p:sp>
        <p:nvSpPr>
          <p:cNvPr id="4" name="テキスト ボックス 3">
            <a:extLst>
              <a:ext uri="{FF2B5EF4-FFF2-40B4-BE49-F238E27FC236}">
                <a16:creationId xmlns:a16="http://schemas.microsoft.com/office/drawing/2014/main" id="{6F06CFD0-E911-484A-BC0E-E353EB448296}"/>
              </a:ext>
            </a:extLst>
          </p:cNvPr>
          <p:cNvSpPr txBox="1"/>
          <p:nvPr/>
        </p:nvSpPr>
        <p:spPr>
          <a:xfrm>
            <a:off x="989025" y="3260956"/>
            <a:ext cx="9547170" cy="914400"/>
          </a:xfrm>
          <a:prstGeom prst="rect">
            <a:avLst/>
          </a:prstGeom>
          <a:noFill/>
        </p:spPr>
        <p:txBody>
          <a:bodyPr wrap="none" lIns="0" tIns="0" rIns="0" bIns="0" rtlCol="0">
            <a:noAutofit/>
          </a:bodyPr>
          <a:lstStyle/>
          <a:p>
            <a:pPr>
              <a:lnSpc>
                <a:spcPct val="150000"/>
              </a:lnSpc>
            </a:pPr>
            <a:r>
              <a:rPr lang="ja-JP" altLang="en-US" dirty="0">
                <a:latin typeface="HP Simplified Jpan Light" panose="020B0300000000000000" pitchFamily="50" charset="-128"/>
                <a:ea typeface="HP Simplified Jpan Light" panose="020B0300000000000000" pitchFamily="50" charset="-128"/>
              </a:rPr>
              <a:t>ご利用要件</a:t>
            </a:r>
            <a:endParaRPr lang="en-GB" altLang="ja-JP" dirty="0">
              <a:latin typeface="HP Simplified Jpan Light" panose="020B0300000000000000" pitchFamily="50" charset="-128"/>
              <a:ea typeface="HP Simplified Jpan Light" panose="020B0300000000000000" pitchFamily="50" charset="-128"/>
            </a:endParaRPr>
          </a:p>
          <a:p>
            <a:pPr marL="285750" indent="-285750">
              <a:lnSpc>
                <a:spcPct val="150000"/>
              </a:lnSpc>
              <a:buFont typeface="Arial" panose="020B0604020202020204" pitchFamily="34" charset="0"/>
              <a:buChar char="•"/>
            </a:pPr>
            <a:r>
              <a:rPr lang="ja-JP" altLang="en-US" dirty="0">
                <a:latin typeface="HP Simplified Jpan Light" panose="020B0300000000000000" pitchFamily="50" charset="-128"/>
                <a:ea typeface="HP Simplified Jpan Light" panose="020B0300000000000000" pitchFamily="50" charset="-128"/>
              </a:rPr>
              <a:t>サービスを利用する</a:t>
            </a:r>
            <a:r>
              <a:rPr lang="en-US" altLang="ja-JP" dirty="0">
                <a:latin typeface="HP Simplified Jpan Light" panose="020B0300000000000000" pitchFamily="50" charset="-128"/>
                <a:ea typeface="HP Simplified Jpan Light" panose="020B0300000000000000" pitchFamily="50" charset="-128"/>
              </a:rPr>
              <a:t>PC</a:t>
            </a:r>
            <a:r>
              <a:rPr lang="ja-JP" altLang="en-US" dirty="0">
                <a:latin typeface="HP Simplified Jpan Light" panose="020B0300000000000000" pitchFamily="50" charset="-128"/>
                <a:ea typeface="HP Simplified Jpan Light" panose="020B0300000000000000" pitchFamily="50" charset="-128"/>
              </a:rPr>
              <a:t>（</a:t>
            </a:r>
            <a:r>
              <a:rPr lang="en-US" altLang="ja-JP" dirty="0">
                <a:latin typeface="HP Simplified Jpan Light" panose="020B0300000000000000" pitchFamily="50" charset="-128"/>
                <a:ea typeface="HP Simplified Jpan Light" panose="020B0300000000000000" pitchFamily="50" charset="-128"/>
              </a:rPr>
              <a:t>HP</a:t>
            </a:r>
            <a:r>
              <a:rPr lang="ja-JP" altLang="en-US" dirty="0">
                <a:latin typeface="HP Simplified Jpan Light" panose="020B0300000000000000" pitchFamily="50" charset="-128"/>
                <a:ea typeface="HP Simplified Jpan Light" panose="020B0300000000000000" pitchFamily="50" charset="-128"/>
              </a:rPr>
              <a:t> </a:t>
            </a:r>
            <a:r>
              <a:rPr lang="en-US" altLang="ja-JP" dirty="0">
                <a:latin typeface="HP Simplified Jpan Light" panose="020B0300000000000000" pitchFamily="50" charset="-128"/>
                <a:ea typeface="HP Simplified Jpan Light" panose="020B0300000000000000" pitchFamily="50" charset="-128"/>
              </a:rPr>
              <a:t>PC</a:t>
            </a:r>
            <a:r>
              <a:rPr lang="ja-JP" altLang="en-US" dirty="0">
                <a:latin typeface="HP Simplified Jpan Light" panose="020B0300000000000000" pitchFamily="50" charset="-128"/>
                <a:ea typeface="HP Simplified Jpan Light" panose="020B0300000000000000" pitchFamily="50" charset="-128"/>
              </a:rPr>
              <a:t>以外の既設</a:t>
            </a:r>
            <a:r>
              <a:rPr lang="en-US" altLang="ja-JP" dirty="0">
                <a:latin typeface="HP Simplified Jpan Light" panose="020B0300000000000000" pitchFamily="50" charset="-128"/>
                <a:ea typeface="HP Simplified Jpan Light" panose="020B0300000000000000" pitchFamily="50" charset="-128"/>
              </a:rPr>
              <a:t>PC</a:t>
            </a:r>
            <a:r>
              <a:rPr lang="ja-JP" altLang="en-US" dirty="0">
                <a:latin typeface="HP Simplified Jpan Light" panose="020B0300000000000000" pitchFamily="50" charset="-128"/>
                <a:ea typeface="HP Simplified Jpan Light" panose="020B0300000000000000" pitchFamily="50" charset="-128"/>
              </a:rPr>
              <a:t>も含む）の合計台数が</a:t>
            </a:r>
            <a:r>
              <a:rPr lang="en-US" altLang="ja-JP" dirty="0">
                <a:latin typeface="HP Simplified Jpan Light" panose="020B0300000000000000" pitchFamily="50" charset="-128"/>
                <a:ea typeface="HP Simplified Jpan Light" panose="020B0300000000000000" pitchFamily="50" charset="-128"/>
              </a:rPr>
              <a:t>25</a:t>
            </a:r>
            <a:r>
              <a:rPr lang="ja-JP" altLang="en-US" dirty="0">
                <a:latin typeface="HP Simplified Jpan Light" panose="020B0300000000000000" pitchFamily="50" charset="-128"/>
                <a:ea typeface="HP Simplified Jpan Light" panose="020B0300000000000000" pitchFamily="50" charset="-128"/>
              </a:rPr>
              <a:t>台以上であること</a:t>
            </a:r>
            <a:endParaRPr lang="en-GB" altLang="ja-JP" dirty="0">
              <a:latin typeface="HP Simplified Jpan Light" panose="020B0300000000000000" pitchFamily="50" charset="-128"/>
              <a:ea typeface="HP Simplified Jpan Light" panose="020B0300000000000000" pitchFamily="50" charset="-128"/>
            </a:endParaRPr>
          </a:p>
          <a:p>
            <a:pPr marL="285750" indent="-285750">
              <a:lnSpc>
                <a:spcPct val="150000"/>
              </a:lnSpc>
              <a:buFont typeface="Arial" panose="020B0604020202020204" pitchFamily="34" charset="0"/>
              <a:buChar char="•"/>
            </a:pPr>
            <a:r>
              <a:rPr lang="en-US" altLang="ja-JP" dirty="0">
                <a:latin typeface="HP Simplified Jpan Light" panose="020B0300000000000000" pitchFamily="50" charset="-128"/>
                <a:ea typeface="HP Simplified Jpan Light" panose="020B0300000000000000" pitchFamily="50" charset="-128"/>
              </a:rPr>
              <a:t>8 GB</a:t>
            </a:r>
            <a:r>
              <a:rPr lang="ja-JP" altLang="en-US" dirty="0">
                <a:latin typeface="HP Simplified Jpan Light" panose="020B0300000000000000" pitchFamily="50" charset="-128"/>
                <a:ea typeface="HP Simplified Jpan Light" panose="020B0300000000000000" pitchFamily="50" charset="-128"/>
              </a:rPr>
              <a:t>以上のシステム メモリ、</a:t>
            </a:r>
            <a:r>
              <a:rPr lang="en-US" altLang="ja-JP" dirty="0">
                <a:latin typeface="HP Simplified Jpan Light" panose="020B0300000000000000" pitchFamily="50" charset="-128"/>
                <a:ea typeface="HP Simplified Jpan Light" panose="020B0300000000000000" pitchFamily="50" charset="-128"/>
              </a:rPr>
              <a:t>10〜20 GB</a:t>
            </a:r>
            <a:r>
              <a:rPr lang="ja-JP" altLang="en-US" dirty="0">
                <a:latin typeface="HP Simplified Jpan Light" panose="020B0300000000000000" pitchFamily="50" charset="-128"/>
                <a:ea typeface="HP Simplified Jpan Light" panose="020B0300000000000000" pitchFamily="50" charset="-128"/>
              </a:rPr>
              <a:t>の空きディスク領域があること</a:t>
            </a:r>
            <a:endParaRPr lang="en-GB" altLang="ja-JP" dirty="0">
              <a:latin typeface="HP Simplified Jpan Light" panose="020B0300000000000000" pitchFamily="50" charset="-128"/>
              <a:ea typeface="HP Simplified Jpan Light" panose="020B0300000000000000" pitchFamily="50" charset="-128"/>
            </a:endParaRPr>
          </a:p>
          <a:p>
            <a:pPr marL="285750" indent="-285750">
              <a:lnSpc>
                <a:spcPct val="150000"/>
              </a:lnSpc>
              <a:buFont typeface="Arial" panose="020B0604020202020204" pitchFamily="34" charset="0"/>
              <a:buChar char="•"/>
            </a:pPr>
            <a:endParaRPr lang="en-GB" dirty="0" err="1">
              <a:latin typeface="HP Simplified Jpan Light" panose="020B0300000000000000" pitchFamily="50" charset="-128"/>
              <a:ea typeface="HP Simplified Jpan Light" panose="020B0300000000000000" pitchFamily="50" charset="-128"/>
            </a:endParaRPr>
          </a:p>
        </p:txBody>
      </p:sp>
      <p:sp>
        <p:nvSpPr>
          <p:cNvPr id="7" name="テキスト ボックス 6">
            <a:extLst>
              <a:ext uri="{FF2B5EF4-FFF2-40B4-BE49-F238E27FC236}">
                <a16:creationId xmlns:a16="http://schemas.microsoft.com/office/drawing/2014/main" id="{DF26EBBF-C5EE-4CA6-85DF-983BE08FB46F}"/>
              </a:ext>
            </a:extLst>
          </p:cNvPr>
          <p:cNvSpPr txBox="1"/>
          <p:nvPr/>
        </p:nvSpPr>
        <p:spPr>
          <a:xfrm>
            <a:off x="989025" y="4638256"/>
            <a:ext cx="9547170" cy="914400"/>
          </a:xfrm>
          <a:prstGeom prst="rect">
            <a:avLst/>
          </a:prstGeom>
          <a:noFill/>
        </p:spPr>
        <p:txBody>
          <a:bodyPr wrap="none" lIns="0" tIns="0" rIns="0" bIns="0" rtlCol="0">
            <a:noAutofit/>
          </a:bodyPr>
          <a:lstStyle/>
          <a:p>
            <a:pPr>
              <a:lnSpc>
                <a:spcPct val="150000"/>
              </a:lnSpc>
            </a:pPr>
            <a:r>
              <a:rPr lang="ja-JP" altLang="en-US" dirty="0">
                <a:latin typeface="HP Simplified Jpan Light" panose="020B0300000000000000" pitchFamily="50" charset="-128"/>
                <a:ea typeface="HP Simplified Jpan Light" panose="020B0300000000000000" pitchFamily="50" charset="-128"/>
              </a:rPr>
              <a:t>注意事項</a:t>
            </a:r>
            <a:endParaRPr lang="en-GB" altLang="ja-JP" dirty="0">
              <a:latin typeface="HP Simplified Jpan Light" panose="020B0300000000000000" pitchFamily="50" charset="-128"/>
              <a:ea typeface="HP Simplified Jpan Light" panose="020B0300000000000000" pitchFamily="50" charset="-128"/>
            </a:endParaRPr>
          </a:p>
          <a:p>
            <a:pPr marL="285750" indent="-285750">
              <a:lnSpc>
                <a:spcPct val="150000"/>
              </a:lnSpc>
              <a:buFont typeface="Arial" panose="020B0604020202020204" pitchFamily="34" charset="0"/>
              <a:buChar char="•"/>
            </a:pPr>
            <a:r>
              <a:rPr lang="ja-JP" altLang="en-US" dirty="0">
                <a:latin typeface="HP Simplified Jpan Light" panose="020B0300000000000000" pitchFamily="50" charset="-128"/>
                <a:ea typeface="HP Simplified Jpan Light" panose="020B0300000000000000" pitchFamily="50" charset="-128"/>
              </a:rPr>
              <a:t>ライセンス期限終了前までに、上記製品を再度ご注文いただくことにより更新が可能です。</a:t>
            </a:r>
            <a:endParaRPr lang="en-GB" altLang="ja-JP" dirty="0">
              <a:latin typeface="HP Simplified Jpan Light" panose="020B0300000000000000" pitchFamily="50" charset="-128"/>
              <a:ea typeface="HP Simplified Jpan Light" panose="020B0300000000000000" pitchFamily="50" charset="-128"/>
            </a:endParaRPr>
          </a:p>
          <a:p>
            <a:pPr marL="285750" indent="-285750">
              <a:lnSpc>
                <a:spcPct val="150000"/>
              </a:lnSpc>
              <a:buFont typeface="Arial" panose="020B0604020202020204" pitchFamily="34" charset="0"/>
              <a:buChar char="•"/>
            </a:pPr>
            <a:r>
              <a:rPr lang="en-GB" altLang="ja-JP" dirty="0">
                <a:latin typeface="HP Simplified Jpan Light" panose="020B0300000000000000" pitchFamily="50" charset="-128"/>
                <a:ea typeface="HP Simplified Jpan Light" panose="020B0300000000000000" pitchFamily="50" charset="-128"/>
              </a:rPr>
              <a:t>4</a:t>
            </a:r>
            <a:r>
              <a:rPr lang="ja-JP" altLang="en-US" dirty="0">
                <a:latin typeface="HP Simplified Jpan Light" panose="020B0300000000000000" pitchFamily="50" charset="-128"/>
                <a:ea typeface="HP Simplified Jpan Light" panose="020B0300000000000000" pitchFamily="50" charset="-128"/>
              </a:rPr>
              <a:t>年以上のご契約が必要な場合、上記製品を組み合わせての同時購入はできません。</a:t>
            </a:r>
            <a:endParaRPr lang="en-GB" altLang="ja-JP" dirty="0">
              <a:latin typeface="HP Simplified Jpan Light" panose="020B0300000000000000" pitchFamily="50" charset="-128"/>
              <a:ea typeface="HP Simplified Jpan Light" panose="020B0300000000000000" pitchFamily="50" charset="-128"/>
            </a:endParaRPr>
          </a:p>
          <a:p>
            <a:pPr>
              <a:lnSpc>
                <a:spcPct val="150000"/>
              </a:lnSpc>
            </a:pPr>
            <a:r>
              <a:rPr lang="ja-JP" altLang="en-US" dirty="0">
                <a:latin typeface="HP Simplified Jpan Light" panose="020B0300000000000000" pitchFamily="50" charset="-128"/>
                <a:ea typeface="HP Simplified Jpan Light" panose="020B0300000000000000" pitchFamily="50" charset="-128"/>
              </a:rPr>
              <a:t>　上記製品のどちらかを一旦購入後、必要となる契約期間に合わせて更新をお願いします。</a:t>
            </a:r>
            <a:endParaRPr lang="en-GB" altLang="ja-JP" dirty="0">
              <a:latin typeface="HP Simplified Jpan Light" panose="020B0300000000000000" pitchFamily="50" charset="-128"/>
              <a:ea typeface="HP Simplified Jpan Light" panose="020B0300000000000000" pitchFamily="50" charset="-128"/>
            </a:endParaRPr>
          </a:p>
          <a:p>
            <a:pPr>
              <a:lnSpc>
                <a:spcPct val="150000"/>
              </a:lnSpc>
            </a:pPr>
            <a:endParaRPr lang="en-GB" altLang="ja-JP" dirty="0">
              <a:latin typeface="HP Simplified Jpan Light" panose="020B0300000000000000" pitchFamily="50" charset="-128"/>
              <a:ea typeface="HP Simplified Jpan Light" panose="020B0300000000000000" pitchFamily="50" charset="-128"/>
            </a:endParaRPr>
          </a:p>
        </p:txBody>
      </p:sp>
    </p:spTree>
    <p:extLst>
      <p:ext uri="{BB962C8B-B14F-4D97-AF65-F5344CB8AC3E}">
        <p14:creationId xmlns:p14="http://schemas.microsoft.com/office/powerpoint/2010/main" val="1312595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30794-D689-491F-992E-C79FEEC7A236}"/>
              </a:ext>
            </a:extLst>
          </p:cNvPr>
          <p:cNvSpPr>
            <a:spLocks noGrp="1"/>
          </p:cNvSpPr>
          <p:nvPr>
            <p:ph type="title"/>
          </p:nvPr>
        </p:nvSpPr>
        <p:spPr/>
        <p:txBody>
          <a:bodyPr/>
          <a:lstStyle/>
          <a:p>
            <a:pPr algn="l"/>
            <a:r>
              <a:rPr lang="ja-JP" altLang="en-US" dirty="0">
                <a:latin typeface="HP Simplified Jpan Light" panose="020B0300000000000000" pitchFamily="50" charset="-128"/>
                <a:ea typeface="HP Simplified Jpan Light" panose="020B0300000000000000" pitchFamily="50" charset="-128"/>
              </a:rPr>
              <a:t>「</a:t>
            </a:r>
            <a:r>
              <a:rPr lang="en-US" altLang="ja-JP" dirty="0">
                <a:latin typeface="HP Simplified Jpan Light" panose="020B0300000000000000" pitchFamily="50" charset="-128"/>
                <a:ea typeface="HP Simplified Jpan Light" panose="020B0300000000000000" pitchFamily="50" charset="-128"/>
              </a:rPr>
              <a:t>HP</a:t>
            </a:r>
            <a:r>
              <a:rPr lang="ja-JP" altLang="en-US" dirty="0">
                <a:latin typeface="HP Simplified Jpan Light" panose="020B0300000000000000" pitchFamily="50" charset="-128"/>
                <a:ea typeface="HP Simplified Jpan Light" panose="020B0300000000000000" pitchFamily="50" charset="-128"/>
              </a:rPr>
              <a:t> </a:t>
            </a:r>
            <a:r>
              <a:rPr lang="en-US" altLang="ja-JP" dirty="0">
                <a:latin typeface="HP Simplified Jpan Light" panose="020B0300000000000000" pitchFamily="50" charset="-128"/>
                <a:ea typeface="HP Simplified Jpan Light" panose="020B0300000000000000" pitchFamily="50" charset="-128"/>
              </a:rPr>
              <a:t>Wolf Pro Security</a:t>
            </a:r>
            <a:r>
              <a:rPr lang="ja-JP" altLang="en-US" dirty="0">
                <a:latin typeface="HP Simplified Jpan Light" panose="020B0300000000000000" pitchFamily="50" charset="-128"/>
                <a:ea typeface="HP Simplified Jpan Light" panose="020B0300000000000000" pitchFamily="50" charset="-128"/>
              </a:rPr>
              <a:t>」の導入手順　</a:t>
            </a:r>
            <a:r>
              <a:rPr lang="en-US" altLang="ja-JP" dirty="0">
                <a:latin typeface="HP Simplified Jpan Light" panose="020B0300000000000000" pitchFamily="50" charset="-128"/>
                <a:ea typeface="HP Simplified Jpan Light" panose="020B0300000000000000" pitchFamily="50" charset="-128"/>
              </a:rPr>
              <a:t>(</a:t>
            </a:r>
            <a:r>
              <a:rPr lang="ja-JP" altLang="en-US" dirty="0">
                <a:latin typeface="HP Simplified Jpan Light" panose="020B0300000000000000" pitchFamily="50" charset="-128"/>
                <a:ea typeface="HP Simplified Jpan Light" panose="020B0300000000000000" pitchFamily="50" charset="-128"/>
              </a:rPr>
              <a:t>簡単</a:t>
            </a:r>
            <a:r>
              <a:rPr lang="en-US" altLang="ja-JP" dirty="0">
                <a:latin typeface="HP Simplified Jpan Light" panose="020B0300000000000000" pitchFamily="50" charset="-128"/>
                <a:ea typeface="HP Simplified Jpan Light" panose="020B0300000000000000" pitchFamily="50" charset="-128"/>
              </a:rPr>
              <a:t>3</a:t>
            </a:r>
            <a:r>
              <a:rPr lang="ja-JP" altLang="en-US" dirty="0">
                <a:latin typeface="HP Simplified Jpan Light" panose="020B0300000000000000" pitchFamily="50" charset="-128"/>
                <a:ea typeface="HP Simplified Jpan Light" panose="020B0300000000000000" pitchFamily="50" charset="-128"/>
              </a:rPr>
              <a:t>ステップ</a:t>
            </a:r>
            <a:r>
              <a:rPr lang="en-US" altLang="ja-JP" dirty="0">
                <a:latin typeface="HP Simplified Jpan Light" panose="020B0300000000000000" pitchFamily="50" charset="-128"/>
                <a:ea typeface="HP Simplified Jpan Light" panose="020B0300000000000000" pitchFamily="50" charset="-128"/>
              </a:rPr>
              <a:t>)</a:t>
            </a:r>
            <a:endParaRPr lang="en-US" dirty="0">
              <a:solidFill>
                <a:srgbClr val="639729"/>
              </a:solidFill>
              <a:latin typeface="HP Simplified Jpan Light" panose="020B0300000000000000" pitchFamily="50" charset="-128"/>
              <a:ea typeface="HP Simplified Jpan Light" panose="020B0300000000000000" pitchFamily="50" charset="-128"/>
            </a:endParaRPr>
          </a:p>
        </p:txBody>
      </p:sp>
      <p:sp>
        <p:nvSpPr>
          <p:cNvPr id="10" name="コンテンツ プレースホルダー 3">
            <a:extLst>
              <a:ext uri="{FF2B5EF4-FFF2-40B4-BE49-F238E27FC236}">
                <a16:creationId xmlns:a16="http://schemas.microsoft.com/office/drawing/2014/main" id="{72382EC1-FB2F-4F9D-9727-0A571F328C1A}"/>
              </a:ext>
            </a:extLst>
          </p:cNvPr>
          <p:cNvSpPr txBox="1">
            <a:spLocks/>
          </p:cNvSpPr>
          <p:nvPr/>
        </p:nvSpPr>
        <p:spPr>
          <a:xfrm>
            <a:off x="930125" y="4310743"/>
            <a:ext cx="10803730" cy="1524513"/>
          </a:xfrm>
          <a:prstGeom prst="rect">
            <a:avLst/>
          </a:prstGeom>
        </p:spPr>
        <p:txBody>
          <a:bodyPr vert="horz" wrap="none" lIns="0" tIns="0" rIns="0" bIns="0" rtlCol="0" anchor="t" anchorCtr="0"/>
          <a:lstStyle>
            <a:defPPr>
              <a:defRPr lang="en-US"/>
            </a:defPPr>
            <a:lvl1pPr marL="0" algn="l" defTabSz="914400" rtl="0" eaLnBrk="1" latinLnBrk="0" hangingPunct="1">
              <a:defRPr sz="7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799" dirty="0">
                <a:solidFill>
                  <a:prstClr val="black"/>
                </a:solidFill>
                <a:latin typeface="HP Simplified Jpan Light" panose="020B0300000000000000" pitchFamily="50" charset="-128"/>
                <a:ea typeface="HP Simplified Jpan Light" panose="020B0300000000000000" pitchFamily="50" charset="-128"/>
              </a:rPr>
              <a:t>※1</a:t>
            </a: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　ライセンス購入時に、管理者のメールアドレスの提供が必要となります。</a:t>
            </a:r>
            <a:endParaRPr kumimoji="0" lang="en-GB"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799" dirty="0">
                <a:solidFill>
                  <a:prstClr val="black"/>
                </a:solidFill>
                <a:latin typeface="HP Simplified Jpan Light" panose="020B0300000000000000" pitchFamily="50" charset="-128"/>
                <a:ea typeface="HP Simplified Jpan Light" panose="020B0300000000000000" pitchFamily="50" charset="-128"/>
              </a:rPr>
              <a:t>※2</a:t>
            </a: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　</a:t>
            </a:r>
            <a:r>
              <a:rPr kumimoji="0" lang="en-US"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HP</a:t>
            </a: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からのメールの指示に従って、</a:t>
            </a:r>
            <a:r>
              <a:rPr kumimoji="0" lang="en-GB"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HP Wolf Security Controller</a:t>
            </a: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の初期設定を実施します。</a:t>
            </a:r>
            <a:endParaRPr kumimoji="0" lang="en-US" sz="800" b="0" i="0" u="none" strike="noStrike" kern="1200" cap="none" spc="0" normalizeH="0" baseline="0" noProof="0" dirty="0">
              <a:ln>
                <a:noFill/>
              </a:ln>
              <a:solidFill>
                <a:srgbClr val="E5E8E8">
                  <a:lumMod val="75000"/>
                </a:srgbClr>
              </a:solidFill>
              <a:effectLst/>
              <a:uLnTx/>
              <a:uFillTx/>
              <a:latin typeface="HP Simplified Jpan Light" panose="020B0300000000000000" pitchFamily="50" charset="-128"/>
              <a:ea typeface="HP Simplified Jpan Light" panose="020B0300000000000000" pitchFamily="50" charset="-128"/>
              <a:cs typeface="+mn-cs"/>
            </a:endParaRPr>
          </a:p>
        </p:txBody>
      </p:sp>
      <p:graphicFrame>
        <p:nvGraphicFramePr>
          <p:cNvPr id="12" name="図表 165">
            <a:extLst>
              <a:ext uri="{FF2B5EF4-FFF2-40B4-BE49-F238E27FC236}">
                <a16:creationId xmlns:a16="http://schemas.microsoft.com/office/drawing/2014/main" id="{A5E0F1F4-E27B-4774-8039-4063A973BCD6}"/>
              </a:ext>
            </a:extLst>
          </p:cNvPr>
          <p:cNvGraphicFramePr/>
          <p:nvPr>
            <p:extLst>
              <p:ext uri="{D42A27DB-BD31-4B8C-83A1-F6EECF244321}">
                <p14:modId xmlns:p14="http://schemas.microsoft.com/office/powerpoint/2010/main" val="2653516698"/>
              </p:ext>
            </p:extLst>
          </p:nvPr>
        </p:nvGraphicFramePr>
        <p:xfrm>
          <a:off x="930125" y="2034883"/>
          <a:ext cx="8968759" cy="1394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42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30794-D689-491F-992E-C79FEEC7A236}"/>
              </a:ext>
            </a:extLst>
          </p:cNvPr>
          <p:cNvSpPr>
            <a:spLocks noGrp="1"/>
          </p:cNvSpPr>
          <p:nvPr>
            <p:ph type="title"/>
          </p:nvPr>
        </p:nvSpPr>
        <p:spPr>
          <a:xfrm>
            <a:off x="609599" y="361708"/>
            <a:ext cx="10980156" cy="493059"/>
          </a:xfrm>
        </p:spPr>
        <p:txBody>
          <a:bodyPr/>
          <a:lstStyle/>
          <a:p>
            <a:pPr algn="l"/>
            <a:r>
              <a:rPr lang="en-US" altLang="ja-JP" dirty="0">
                <a:latin typeface="HP Simplified Jpan Light" panose="020B0300000000000000" pitchFamily="50" charset="-128"/>
                <a:ea typeface="HP Simplified Jpan Light" panose="020B0300000000000000" pitchFamily="50" charset="-128"/>
              </a:rPr>
              <a:t>HP</a:t>
            </a:r>
            <a:r>
              <a:rPr lang="ja-JP" altLang="en-US" dirty="0">
                <a:latin typeface="HP Simplified Jpan Light" panose="020B0300000000000000" pitchFamily="50" charset="-128"/>
                <a:ea typeface="HP Simplified Jpan Light" panose="020B0300000000000000" pitchFamily="50" charset="-128"/>
              </a:rPr>
              <a:t> </a:t>
            </a:r>
            <a:r>
              <a:rPr lang="en-US" altLang="ja-JP" dirty="0">
                <a:latin typeface="HP Simplified Jpan Light" panose="020B0300000000000000" pitchFamily="50" charset="-128"/>
                <a:ea typeface="HP Simplified Jpan Light" panose="020B0300000000000000" pitchFamily="50" charset="-128"/>
              </a:rPr>
              <a:t>Wolf Pro Security </a:t>
            </a:r>
            <a:r>
              <a:rPr lang="ja-JP" altLang="en-US" dirty="0">
                <a:latin typeface="HP Simplified Jpan Light" panose="020B0300000000000000" pitchFamily="50" charset="-128"/>
                <a:ea typeface="HP Simplified Jpan Light" panose="020B0300000000000000" pitchFamily="50" charset="-128"/>
              </a:rPr>
              <a:t>トライアル申し込み</a:t>
            </a:r>
            <a:endParaRPr lang="en-US" dirty="0">
              <a:solidFill>
                <a:srgbClr val="639729"/>
              </a:solidFill>
              <a:latin typeface="HP Simplified Jpan Light" panose="020B0300000000000000" pitchFamily="50" charset="-128"/>
              <a:ea typeface="HP Simplified Jpan Light" panose="020B0300000000000000" pitchFamily="50" charset="-128"/>
            </a:endParaRPr>
          </a:p>
        </p:txBody>
      </p:sp>
      <p:sp>
        <p:nvSpPr>
          <p:cNvPr id="10" name="コンテンツ プレースホルダー 3">
            <a:extLst>
              <a:ext uri="{FF2B5EF4-FFF2-40B4-BE49-F238E27FC236}">
                <a16:creationId xmlns:a16="http://schemas.microsoft.com/office/drawing/2014/main" id="{72382EC1-FB2F-4F9D-9727-0A571F328C1A}"/>
              </a:ext>
            </a:extLst>
          </p:cNvPr>
          <p:cNvSpPr txBox="1">
            <a:spLocks/>
          </p:cNvSpPr>
          <p:nvPr/>
        </p:nvSpPr>
        <p:spPr>
          <a:xfrm>
            <a:off x="515824" y="2519204"/>
            <a:ext cx="10629503" cy="3977087"/>
          </a:xfrm>
          <a:prstGeom prst="rect">
            <a:avLst/>
          </a:prstGeom>
        </p:spPr>
        <p:txBody>
          <a:bodyPr vert="horz" wrap="none" lIns="0" tIns="0" rIns="0" bIns="0" rtlCol="0" anchor="t" anchorCtr="0"/>
          <a:lstStyle>
            <a:defPPr>
              <a:defRPr lang="en-US"/>
            </a:defPPr>
            <a:lvl1pPr marL="0" algn="l" defTabSz="914400" rtl="0" eaLnBrk="1" latinLnBrk="0" hangingPunct="1">
              <a:defRPr sz="7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a:t>
            </a: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申請</a:t>
            </a:r>
            <a:r>
              <a:rPr kumimoji="0" lang="en-US"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a:t>
            </a: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　パートナー様が、</a:t>
            </a:r>
            <a:r>
              <a:rPr lang="ja-JP" altLang="en-US" sz="1799" dirty="0">
                <a:solidFill>
                  <a:prstClr val="black"/>
                </a:solidFill>
                <a:latin typeface="HP Simplified Jpan Light" panose="020B0300000000000000" pitchFamily="50" charset="-128"/>
                <a:ea typeface="HP Simplified Jpan Light" panose="020B0300000000000000" pitchFamily="50" charset="-128"/>
              </a:rPr>
              <a:t>トライアル</a:t>
            </a: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申し込みサイトにアクセスし、お客様情報</a:t>
            </a:r>
            <a:r>
              <a:rPr lang="ja-JP" altLang="en-US" sz="1799" dirty="0">
                <a:solidFill>
                  <a:prstClr val="black"/>
                </a:solidFill>
                <a:latin typeface="HP Simplified Jpan Light" panose="020B0300000000000000" pitchFamily="50" charset="-128"/>
                <a:ea typeface="HP Simplified Jpan Light" panose="020B0300000000000000" pitchFamily="50" charset="-128"/>
              </a:rPr>
              <a:t>を入力してください。</a:t>
            </a:r>
            <a:endParaRPr lang="en-US" altLang="ja-JP" sz="1799" dirty="0">
              <a:solidFill>
                <a:prstClr val="black"/>
              </a:solidFill>
              <a:latin typeface="HP Simplified Jpan Light" panose="020B0300000000000000" pitchFamily="50" charset="-128"/>
              <a:ea typeface="HP Simplified Jpan Light" panose="020B03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799" dirty="0">
                <a:solidFill>
                  <a:prstClr val="black"/>
                </a:solidFill>
                <a:latin typeface="HP Simplified Jpan Light" panose="020B0300000000000000" pitchFamily="50" charset="-128"/>
                <a:ea typeface="HP Simplified Jpan Light" panose="020B0300000000000000" pitchFamily="50" charset="-128"/>
              </a:rPr>
              <a:t>パートナー様の社内でのトライアルも可能です。</a:t>
            </a:r>
            <a:endParaRPr lang="en-GB" altLang="ja-JP" sz="1799" dirty="0">
              <a:solidFill>
                <a:prstClr val="black"/>
              </a:solidFill>
              <a:latin typeface="HP Simplified Jpan Light" panose="020B0300000000000000" pitchFamily="50" charset="-128"/>
              <a:ea typeface="HP Simplified Jpan Light" panose="020B0300000000000000" pitchFamily="50" charset="-128"/>
            </a:endParaRPr>
          </a:p>
          <a:p>
            <a:pPr>
              <a:defRPr/>
            </a:pPr>
            <a:endParaRPr lang="en-US" altLang="ja-JP" sz="1799" dirty="0">
              <a:solidFill>
                <a:prstClr val="black"/>
              </a:solidFill>
              <a:latin typeface="HP Simplified Jpan Light" panose="020B0300000000000000" pitchFamily="50" charset="-128"/>
              <a:ea typeface="HP Simplified Jpan Light" panose="020B0300000000000000" pitchFamily="50" charset="-128"/>
            </a:endParaRPr>
          </a:p>
          <a:p>
            <a:pPr>
              <a:defRPr/>
            </a:pPr>
            <a:r>
              <a:rPr lang="ja-JP" altLang="en-US" sz="1799" dirty="0">
                <a:solidFill>
                  <a:prstClr val="black"/>
                </a:solidFill>
                <a:latin typeface="HP Simplified Jpan Light" panose="020B0300000000000000" pitchFamily="50" charset="-128"/>
                <a:ea typeface="HP Simplified Jpan Light" panose="020B0300000000000000" pitchFamily="50" charset="-128"/>
              </a:rPr>
              <a:t>トライアル申し込みサイト</a:t>
            </a:r>
            <a:r>
              <a:rPr lang="en-US" altLang="ja-JP" sz="1799" dirty="0">
                <a:solidFill>
                  <a:prstClr val="black"/>
                </a:solidFill>
                <a:latin typeface="HP Simplified Jpan Light" panose="020B0300000000000000" pitchFamily="50" charset="-128"/>
                <a:ea typeface="HP Simplified Jpan Light" panose="020B0300000000000000" pitchFamily="50" charset="-128"/>
              </a:rPr>
              <a:t>URL</a:t>
            </a:r>
            <a:r>
              <a:rPr lang="ja-JP" altLang="en-US" sz="1799" dirty="0">
                <a:solidFill>
                  <a:prstClr val="black"/>
                </a:solidFill>
                <a:latin typeface="HP Simplified Jpan Light" panose="020B0300000000000000" pitchFamily="50" charset="-128"/>
                <a:ea typeface="HP Simplified Jpan Light" panose="020B0300000000000000" pitchFamily="50" charset="-128"/>
              </a:rPr>
              <a:t> </a:t>
            </a:r>
            <a:r>
              <a:rPr lang="en-US" altLang="ja-JP" sz="1799" dirty="0">
                <a:solidFill>
                  <a:prstClr val="black"/>
                </a:solidFill>
                <a:latin typeface="HP Simplified Jpan Light" panose="020B0300000000000000" pitchFamily="50" charset="-128"/>
                <a:ea typeface="HP Simplified Jpan Light" panose="020B0300000000000000" pitchFamily="50" charset="-128"/>
              </a:rPr>
              <a:t>: www.hp.com/jp/wps_trial</a:t>
            </a:r>
            <a:endParaRPr kumimoji="0" lang="en-GB"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　　　  </a:t>
            </a:r>
            <a:r>
              <a:rPr lang="ja-JP" altLang="en-US" sz="1799" dirty="0">
                <a:solidFill>
                  <a:prstClr val="black"/>
                </a:solidFill>
                <a:latin typeface="HP Simplified Jpan Light" panose="020B0300000000000000" pitchFamily="50" charset="-128"/>
                <a:ea typeface="HP Simplified Jpan Light" panose="020B0300000000000000" pitchFamily="50" charset="-128"/>
              </a:rPr>
              <a:t>　　　　</a:t>
            </a:r>
            <a:endParaRPr lang="en-GB" altLang="ja-JP" sz="1799" dirty="0">
              <a:solidFill>
                <a:prstClr val="black"/>
              </a:solidFill>
              <a:latin typeface="HP Simplified Jpan Light" panose="020B0300000000000000" pitchFamily="50" charset="-128"/>
              <a:ea typeface="HP Simplified Jpan Light" panose="020B03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799" dirty="0">
                <a:solidFill>
                  <a:prstClr val="black"/>
                </a:solidFill>
                <a:latin typeface="HP Simplified Jpan Light" panose="020B0300000000000000" pitchFamily="50" charset="-128"/>
                <a:ea typeface="HP Simplified Jpan Light" panose="020B0300000000000000" pitchFamily="50" charset="-128"/>
              </a:rPr>
              <a:t>トライアルの使用条件</a:t>
            </a:r>
            <a:endParaRPr lang="en-GB" altLang="ja-JP" sz="1799" dirty="0">
              <a:solidFill>
                <a:prstClr val="black"/>
              </a:solidFill>
              <a:latin typeface="HP Simplified Jpan Light" panose="020B0300000000000000" pitchFamily="50" charset="-128"/>
              <a:ea typeface="HP Simplified Jpan Light" panose="020B03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799" dirty="0">
                <a:solidFill>
                  <a:schemeClr val="tx1"/>
                </a:solidFill>
                <a:latin typeface="HP Simplified Jpan Light" panose="020B0300000000000000" pitchFamily="50" charset="-128"/>
                <a:ea typeface="HP Simplified Jpan Light" panose="020B0300000000000000" pitchFamily="50" charset="-128"/>
              </a:rPr>
              <a:t>「トライアル環境の準備完了のお知らせ」メールを受信後、</a:t>
            </a:r>
            <a:r>
              <a:rPr lang="en-US" altLang="ja-JP" sz="1799" dirty="0">
                <a:solidFill>
                  <a:schemeClr val="tx1"/>
                </a:solidFill>
                <a:latin typeface="HP Simplified Jpan Light" panose="020B0300000000000000" pitchFamily="50" charset="-128"/>
                <a:ea typeface="HP Simplified Jpan Light" panose="020B0300000000000000" pitchFamily="50" charset="-128"/>
              </a:rPr>
              <a:t>60</a:t>
            </a:r>
            <a:r>
              <a:rPr lang="ja-JP" altLang="en-US" sz="1799" dirty="0">
                <a:solidFill>
                  <a:schemeClr val="tx1"/>
                </a:solidFill>
                <a:latin typeface="HP Simplified Jpan Light" panose="020B0300000000000000" pitchFamily="50" charset="-128"/>
                <a:ea typeface="HP Simplified Jpan Light" panose="020B0300000000000000" pitchFamily="50" charset="-128"/>
              </a:rPr>
              <a:t>日以内に評価いただけること。</a:t>
            </a:r>
          </a:p>
          <a:p>
            <a:pPr marR="0" lvl="0" algn="l" defTabSz="914400" rtl="0" eaLnBrk="1" fontAlgn="auto" latinLnBrk="0" hangingPunct="1">
              <a:lnSpc>
                <a:spcPct val="100000"/>
              </a:lnSpc>
              <a:spcBef>
                <a:spcPts val="0"/>
              </a:spcBef>
              <a:spcAft>
                <a:spcPts val="0"/>
              </a:spcAft>
              <a:buClrTx/>
              <a:buSzTx/>
              <a:tabLst/>
              <a:defRPr/>
            </a:pPr>
            <a:endParaRPr lang="en-GB" altLang="ja-JP" sz="1799" dirty="0">
              <a:solidFill>
                <a:srgbClr val="FF0000"/>
              </a:solidFill>
              <a:latin typeface="HP Simplified Jpan Light" panose="020B0300000000000000" pitchFamily="50" charset="-128"/>
              <a:ea typeface="HP Simplified Jpan Light" panose="020B03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使用する</a:t>
            </a:r>
            <a:r>
              <a:rPr kumimoji="0" lang="en-US"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PC</a:t>
            </a: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のシステム要件を満たしていること。</a:t>
            </a:r>
            <a:endParaRPr kumimoji="0" lang="en-GB"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a:t>
            </a: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 トライアル環境で使用できるライセンス（</a:t>
            </a:r>
            <a:r>
              <a:rPr kumimoji="0" lang="en-US"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PC</a:t>
            </a: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台数）は最大</a:t>
            </a:r>
            <a:r>
              <a:rPr kumimoji="0" lang="en-US"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50</a:t>
            </a: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台までとなります。</a:t>
            </a:r>
            <a:endParaRPr lang="en-GB" altLang="ja-JP" sz="1799" dirty="0">
              <a:solidFill>
                <a:prstClr val="black"/>
              </a:solidFill>
              <a:latin typeface="HP Simplified Jpan Light" panose="020B0300000000000000" pitchFamily="50" charset="-128"/>
              <a:ea typeface="HP Simplified Jpan Light" panose="020B0300000000000000" pitchFamily="50" charset="-128"/>
            </a:endParaRPr>
          </a:p>
          <a:p>
            <a:pPr marR="0" lvl="0" algn="l" defTabSz="914400" rtl="0" eaLnBrk="1" fontAlgn="auto" latinLnBrk="0" hangingPunct="1">
              <a:lnSpc>
                <a:spcPct val="100000"/>
              </a:lnSpc>
              <a:spcBef>
                <a:spcPts val="0"/>
              </a:spcBef>
              <a:spcAft>
                <a:spcPts val="0"/>
              </a:spcAft>
              <a:buClrTx/>
              <a:buSzTx/>
              <a:tabLst/>
              <a:defRPr/>
            </a:pPr>
            <a:r>
              <a:rPr kumimoji="0" lang="en-US"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a:t>
            </a: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 トライアル環境ではすべての機能を使用いただくことが可能です。</a:t>
            </a:r>
            <a:endParaRPr kumimoji="0" lang="en-US"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a:p>
            <a:pPr marR="0" lvl="0" algn="l" defTabSz="914400" rtl="0" eaLnBrk="1" fontAlgn="auto" latinLnBrk="0" hangingPunct="1">
              <a:lnSpc>
                <a:spcPct val="100000"/>
              </a:lnSpc>
              <a:spcBef>
                <a:spcPts val="0"/>
              </a:spcBef>
              <a:spcAft>
                <a:spcPts val="0"/>
              </a:spcAft>
              <a:buClrTx/>
              <a:buSzTx/>
              <a:tabLst/>
              <a:defRPr/>
            </a:pPr>
            <a:r>
              <a:rPr lang="en-US" altLang="ja-JP" sz="1799" dirty="0">
                <a:solidFill>
                  <a:prstClr val="black"/>
                </a:solidFill>
                <a:latin typeface="HP Simplified Jpan Light" panose="020B0300000000000000" pitchFamily="50" charset="-128"/>
                <a:ea typeface="HP Simplified Jpan Light" panose="020B0300000000000000" pitchFamily="50" charset="-128"/>
              </a:rPr>
              <a:t>※</a:t>
            </a:r>
            <a:r>
              <a:rPr lang="ja-JP" altLang="en-US" sz="1799" dirty="0">
                <a:solidFill>
                  <a:prstClr val="black"/>
                </a:solidFill>
                <a:latin typeface="HP Simplified Jpan Light" panose="020B0300000000000000" pitchFamily="50" charset="-128"/>
                <a:ea typeface="HP Simplified Jpan Light" panose="020B0300000000000000" pitchFamily="50" charset="-128"/>
              </a:rPr>
              <a:t> トライアル環境から本番環境へは</a:t>
            </a:r>
            <a:r>
              <a:rPr lang="en-US" altLang="ja-JP" sz="1799" dirty="0">
                <a:solidFill>
                  <a:prstClr val="black"/>
                </a:solidFill>
                <a:latin typeface="HP Simplified Jpan Light" panose="020B0300000000000000" pitchFamily="50" charset="-128"/>
                <a:ea typeface="HP Simplified Jpan Light" panose="020B0300000000000000" pitchFamily="50" charset="-128"/>
              </a:rPr>
              <a:t>Agent</a:t>
            </a:r>
            <a:r>
              <a:rPr lang="ja-JP" altLang="en-US" sz="1799" dirty="0">
                <a:solidFill>
                  <a:prstClr val="black"/>
                </a:solidFill>
                <a:latin typeface="HP Simplified Jpan Light" panose="020B0300000000000000" pitchFamily="50" charset="-128"/>
                <a:ea typeface="HP Simplified Jpan Light" panose="020B0300000000000000" pitchFamily="50" charset="-128"/>
              </a:rPr>
              <a:t>の再インストールの必要はありません。</a:t>
            </a:r>
            <a:endParaRPr kumimoji="0" lang="en-GB"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799" b="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　　　　　</a:t>
            </a:r>
            <a:endParaRPr kumimoji="0" lang="en-US" sz="800" b="0" i="0" u="none" strike="noStrike" kern="1200" cap="none" spc="0" normalizeH="0" baseline="0" noProof="0" dirty="0">
              <a:ln>
                <a:noFill/>
              </a:ln>
              <a:solidFill>
                <a:srgbClr val="E5E8E8">
                  <a:lumMod val="75000"/>
                </a:srgbClr>
              </a:solidFill>
              <a:effectLst/>
              <a:uLnTx/>
              <a:uFillTx/>
              <a:latin typeface="HP Simplified Jpan Light" panose="020B0300000000000000" pitchFamily="50" charset="-128"/>
              <a:ea typeface="HP Simplified Jpan Light" panose="020B0300000000000000" pitchFamily="50" charset="-128"/>
              <a:cs typeface="+mn-cs"/>
            </a:endParaRPr>
          </a:p>
        </p:txBody>
      </p:sp>
      <p:graphicFrame>
        <p:nvGraphicFramePr>
          <p:cNvPr id="12" name="図表 165">
            <a:extLst>
              <a:ext uri="{FF2B5EF4-FFF2-40B4-BE49-F238E27FC236}">
                <a16:creationId xmlns:a16="http://schemas.microsoft.com/office/drawing/2014/main" id="{A5E0F1F4-E27B-4774-8039-4063A973BCD6}"/>
              </a:ext>
            </a:extLst>
          </p:cNvPr>
          <p:cNvGraphicFramePr/>
          <p:nvPr>
            <p:extLst>
              <p:ext uri="{D42A27DB-BD31-4B8C-83A1-F6EECF244321}">
                <p14:modId xmlns:p14="http://schemas.microsoft.com/office/powerpoint/2010/main" val="1449692300"/>
              </p:ext>
            </p:extLst>
          </p:nvPr>
        </p:nvGraphicFramePr>
        <p:xfrm>
          <a:off x="306389" y="1211585"/>
          <a:ext cx="10980156" cy="1394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6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9C5256-98E7-4CF7-AA01-C6096A208219}"/>
              </a:ext>
            </a:extLst>
          </p:cNvPr>
          <p:cNvSpPr>
            <a:spLocks noGrp="1"/>
          </p:cNvSpPr>
          <p:nvPr>
            <p:ph type="title"/>
          </p:nvPr>
        </p:nvSpPr>
        <p:spPr>
          <a:xfrm>
            <a:off x="605922" y="384677"/>
            <a:ext cx="10980156" cy="493059"/>
          </a:xfrm>
        </p:spPr>
        <p:txBody>
          <a:bodyPr/>
          <a:lstStyle/>
          <a:p>
            <a:r>
              <a:rPr kumimoji="1" lang="ja-JP" altLang="en-US" sz="3200" dirty="0">
                <a:latin typeface="HP Simplified Jpan Light" panose="020B0300000000000000" pitchFamily="50" charset="-128"/>
                <a:ea typeface="HP Simplified Jpan Light" panose="020B0300000000000000" pitchFamily="50" charset="-128"/>
              </a:rPr>
              <a:t>トライアル環境の準備完了のお知らせメール（サンプル）</a:t>
            </a:r>
            <a:br>
              <a:rPr kumimoji="1" lang="en-US" altLang="ja-JP" sz="3200" dirty="0">
                <a:latin typeface="HP Simplified Jpan Light" panose="020B0300000000000000" pitchFamily="50" charset="-128"/>
                <a:ea typeface="HP Simplified Jpan Light" panose="020B0300000000000000" pitchFamily="50" charset="-128"/>
              </a:rPr>
            </a:br>
            <a:endParaRPr kumimoji="1" lang="ja-JP" altLang="en-US" sz="3200" dirty="0">
              <a:latin typeface="HP Simplified Jpan Light" panose="020B0300000000000000" pitchFamily="50" charset="-128"/>
              <a:ea typeface="HP Simplified Jpan Light" panose="020B0300000000000000" pitchFamily="50" charset="-128"/>
            </a:endParaRPr>
          </a:p>
        </p:txBody>
      </p:sp>
      <p:sp>
        <p:nvSpPr>
          <p:cNvPr id="3" name="フッター プレースホルダー 2">
            <a:extLst>
              <a:ext uri="{FF2B5EF4-FFF2-40B4-BE49-F238E27FC236}">
                <a16:creationId xmlns:a16="http://schemas.microsoft.com/office/drawing/2014/main" id="{CCFF5A0F-D00A-486B-9477-ED4FBA39A321}"/>
              </a:ext>
            </a:extLst>
          </p:cNvPr>
          <p:cNvSpPr>
            <a:spLocks noGrp="1"/>
          </p:cNvSpPr>
          <p:nvPr>
            <p:ph type="ftr" sz="quarter" idx="11"/>
          </p:nvPr>
        </p:nvSpPr>
        <p:spPr/>
        <p:txBody>
          <a:bodyPr/>
          <a:lstStyle/>
          <a:p>
            <a:pPr defTabSz="1217342"/>
            <a:r>
              <a:rPr lang="en-US" kern="0">
                <a:solidFill>
                  <a:prstClr val="white"/>
                </a:solidFill>
              </a:rPr>
              <a:t>HP Confidential </a:t>
            </a:r>
          </a:p>
        </p:txBody>
      </p:sp>
      <p:grpSp>
        <p:nvGrpSpPr>
          <p:cNvPr id="16" name="グループ化 15">
            <a:extLst>
              <a:ext uri="{FF2B5EF4-FFF2-40B4-BE49-F238E27FC236}">
                <a16:creationId xmlns:a16="http://schemas.microsoft.com/office/drawing/2014/main" id="{0952F4D4-88D1-4846-BCA6-DBFF8A9B4E24}"/>
              </a:ext>
            </a:extLst>
          </p:cNvPr>
          <p:cNvGrpSpPr/>
          <p:nvPr/>
        </p:nvGrpSpPr>
        <p:grpSpPr>
          <a:xfrm>
            <a:off x="2317953" y="2108990"/>
            <a:ext cx="5729676" cy="4588990"/>
            <a:chOff x="1224795" y="1190021"/>
            <a:chExt cx="5729676" cy="4588990"/>
          </a:xfrm>
        </p:grpSpPr>
        <p:pic>
          <p:nvPicPr>
            <p:cNvPr id="5" name="図 4">
              <a:extLst>
                <a:ext uri="{FF2B5EF4-FFF2-40B4-BE49-F238E27FC236}">
                  <a16:creationId xmlns:a16="http://schemas.microsoft.com/office/drawing/2014/main" id="{CBF7958C-1339-471B-8A1E-E76D48CC2549}"/>
                </a:ext>
              </a:extLst>
            </p:cNvPr>
            <p:cNvPicPr>
              <a:picLocks noChangeAspect="1"/>
            </p:cNvPicPr>
            <p:nvPr/>
          </p:nvPicPr>
          <p:blipFill>
            <a:blip r:embed="rId2"/>
            <a:stretch>
              <a:fillRect/>
            </a:stretch>
          </p:blipFill>
          <p:spPr>
            <a:xfrm>
              <a:off x="1224795" y="1190021"/>
              <a:ext cx="5729676" cy="2510210"/>
            </a:xfrm>
            <a:prstGeom prst="rect">
              <a:avLst/>
            </a:prstGeom>
          </p:spPr>
        </p:pic>
        <p:pic>
          <p:nvPicPr>
            <p:cNvPr id="7" name="図 6">
              <a:extLst>
                <a:ext uri="{FF2B5EF4-FFF2-40B4-BE49-F238E27FC236}">
                  <a16:creationId xmlns:a16="http://schemas.microsoft.com/office/drawing/2014/main" id="{95B6442D-9109-4825-9D58-00D4381DDDEC}"/>
                </a:ext>
              </a:extLst>
            </p:cNvPr>
            <p:cNvPicPr>
              <a:picLocks noChangeAspect="1"/>
            </p:cNvPicPr>
            <p:nvPr/>
          </p:nvPicPr>
          <p:blipFill>
            <a:blip r:embed="rId3"/>
            <a:stretch>
              <a:fillRect/>
            </a:stretch>
          </p:blipFill>
          <p:spPr>
            <a:xfrm>
              <a:off x="2776718" y="3871619"/>
              <a:ext cx="3391665" cy="1907392"/>
            </a:xfrm>
            <a:prstGeom prst="rect">
              <a:avLst/>
            </a:prstGeom>
          </p:spPr>
        </p:pic>
        <p:sp>
          <p:nvSpPr>
            <p:cNvPr id="8" name="正方形/長方形 7">
              <a:extLst>
                <a:ext uri="{FF2B5EF4-FFF2-40B4-BE49-F238E27FC236}">
                  <a16:creationId xmlns:a16="http://schemas.microsoft.com/office/drawing/2014/main" id="{675A475C-89EC-4E0E-878D-92A130830974}"/>
                </a:ext>
              </a:extLst>
            </p:cNvPr>
            <p:cNvSpPr/>
            <p:nvPr/>
          </p:nvSpPr>
          <p:spPr>
            <a:xfrm>
              <a:off x="3322362" y="2588024"/>
              <a:ext cx="989901" cy="219933"/>
            </a:xfrm>
            <a:prstGeom prst="rect">
              <a:avLst/>
            </a:prstGeom>
            <a:solidFill>
              <a:schemeClr val="bg1">
                <a:lumMod val="75000"/>
                <a:alpha val="95000"/>
              </a:schemeClr>
            </a:solidFill>
            <a:ln w="19050">
              <a:noFill/>
              <a:miter lim="800000"/>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dirty="0"/>
            </a:p>
          </p:txBody>
        </p:sp>
        <p:sp>
          <p:nvSpPr>
            <p:cNvPr id="9" name="正方形/長方形 8">
              <a:extLst>
                <a:ext uri="{FF2B5EF4-FFF2-40B4-BE49-F238E27FC236}">
                  <a16:creationId xmlns:a16="http://schemas.microsoft.com/office/drawing/2014/main" id="{E0914087-12CF-48A4-97B4-E3757398E053}"/>
                </a:ext>
              </a:extLst>
            </p:cNvPr>
            <p:cNvSpPr/>
            <p:nvPr/>
          </p:nvSpPr>
          <p:spPr>
            <a:xfrm>
              <a:off x="3340327" y="4496189"/>
              <a:ext cx="2334883" cy="219933"/>
            </a:xfrm>
            <a:prstGeom prst="rect">
              <a:avLst/>
            </a:prstGeom>
            <a:solidFill>
              <a:schemeClr val="bg1">
                <a:lumMod val="75000"/>
                <a:alpha val="95000"/>
              </a:schemeClr>
            </a:solidFill>
            <a:ln w="19050">
              <a:noFill/>
              <a:miter lim="800000"/>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dirty="0"/>
            </a:p>
          </p:txBody>
        </p:sp>
      </p:grpSp>
      <p:sp>
        <p:nvSpPr>
          <p:cNvPr id="18" name="テキスト ボックス 17">
            <a:extLst>
              <a:ext uri="{FF2B5EF4-FFF2-40B4-BE49-F238E27FC236}">
                <a16:creationId xmlns:a16="http://schemas.microsoft.com/office/drawing/2014/main" id="{49E98425-CA21-4C69-A68D-B0A03F129408}"/>
              </a:ext>
            </a:extLst>
          </p:cNvPr>
          <p:cNvSpPr txBox="1"/>
          <p:nvPr/>
        </p:nvSpPr>
        <p:spPr>
          <a:xfrm>
            <a:off x="901957" y="1000707"/>
            <a:ext cx="10580604" cy="830997"/>
          </a:xfrm>
          <a:prstGeom prst="rect">
            <a:avLst/>
          </a:prstGeom>
          <a:noFill/>
        </p:spPr>
        <p:txBody>
          <a:bodyPr wrap="square">
            <a:spAutoFit/>
          </a:bodyPr>
          <a:lstStyle/>
          <a:p>
            <a:r>
              <a:rPr kumimoji="1" lang="ja-JP" altLang="en-US" sz="1600" dirty="0">
                <a:solidFill>
                  <a:srgbClr val="0096D6"/>
                </a:solidFill>
                <a:latin typeface="HP Simplified Jpan Light" panose="020B0300000000000000" pitchFamily="50" charset="-128"/>
                <a:ea typeface="HP Simplified Jpan Light" panose="020B0300000000000000" pitchFamily="50" charset="-128"/>
              </a:rPr>
              <a:t>こちらの内容のメールが、トライアルお申し込み後、数日で届きます。</a:t>
            </a:r>
            <a:endParaRPr kumimoji="1" lang="en-US" altLang="ja-JP" sz="1600" dirty="0">
              <a:solidFill>
                <a:srgbClr val="0096D6"/>
              </a:solidFill>
              <a:latin typeface="HP Simplified Jpan Light" panose="020B0300000000000000" pitchFamily="50" charset="-128"/>
              <a:ea typeface="HP Simplified Jpan Light" panose="020B0300000000000000" pitchFamily="50" charset="-128"/>
            </a:endParaRPr>
          </a:p>
          <a:p>
            <a:r>
              <a:rPr kumimoji="1" lang="ja-JP" altLang="en-US" sz="1600" dirty="0">
                <a:solidFill>
                  <a:srgbClr val="0096D6"/>
                </a:solidFill>
                <a:latin typeface="HP Simplified Jpan Light" panose="020B0300000000000000" pitchFamily="50" charset="-128"/>
                <a:ea typeface="HP Simplified Jpan Light" panose="020B0300000000000000" pitchFamily="50" charset="-128"/>
              </a:rPr>
              <a:t>「</a:t>
            </a:r>
            <a:r>
              <a:rPr kumimoji="1" lang="en-US" altLang="ja-JP" sz="1600" dirty="0">
                <a:solidFill>
                  <a:srgbClr val="0096D6"/>
                </a:solidFill>
                <a:latin typeface="HP Simplified Jpan Light" panose="020B0300000000000000" pitchFamily="50" charset="-128"/>
                <a:ea typeface="HP Simplified Jpan Light" panose="020B0300000000000000" pitchFamily="50" charset="-128"/>
              </a:rPr>
              <a:t>support-noreply@hpwolf.com</a:t>
            </a:r>
            <a:r>
              <a:rPr kumimoji="1" lang="ja-JP" altLang="en-US" sz="1600" dirty="0">
                <a:solidFill>
                  <a:srgbClr val="0096D6"/>
                </a:solidFill>
                <a:latin typeface="HP Simplified Jpan Light" panose="020B0300000000000000" pitchFamily="50" charset="-128"/>
                <a:ea typeface="HP Simplified Jpan Light" panose="020B0300000000000000" pitchFamily="50" charset="-128"/>
              </a:rPr>
              <a:t>」からのメールを受信できるように設定をお願いします。</a:t>
            </a:r>
            <a:endParaRPr kumimoji="1" lang="en-US" altLang="ja-JP" sz="1600" dirty="0">
              <a:solidFill>
                <a:srgbClr val="0096D6"/>
              </a:solidFill>
              <a:latin typeface="HP Simplified Jpan Light" panose="020B0300000000000000" pitchFamily="50" charset="-128"/>
              <a:ea typeface="HP Simplified Jpan Light" panose="020B0300000000000000" pitchFamily="50" charset="-128"/>
            </a:endParaRPr>
          </a:p>
          <a:p>
            <a:r>
              <a:rPr kumimoji="1" lang="ja-JP" altLang="en-US" sz="1600" dirty="0">
                <a:solidFill>
                  <a:srgbClr val="0096D6"/>
                </a:solidFill>
                <a:latin typeface="HP Simplified Jpan Light" panose="020B0300000000000000" pitchFamily="50" charset="-128"/>
                <a:ea typeface="HP Simplified Jpan Light" panose="020B0300000000000000" pitchFamily="50" charset="-128"/>
              </a:rPr>
              <a:t>トライアル用に提供されるライセンス数は実際のトライアルご希望台数に関係なく、</a:t>
            </a:r>
            <a:r>
              <a:rPr kumimoji="1" lang="en-US" altLang="ja-JP" sz="1600" dirty="0">
                <a:solidFill>
                  <a:srgbClr val="0096D6"/>
                </a:solidFill>
                <a:latin typeface="HP Simplified Jpan Light" panose="020B0300000000000000" pitchFamily="50" charset="-128"/>
                <a:ea typeface="HP Simplified Jpan Light" panose="020B0300000000000000" pitchFamily="50" charset="-128"/>
              </a:rPr>
              <a:t>50</a:t>
            </a:r>
            <a:r>
              <a:rPr kumimoji="1" lang="ja-JP" altLang="en-US" sz="1600" dirty="0">
                <a:solidFill>
                  <a:srgbClr val="0096D6"/>
                </a:solidFill>
                <a:latin typeface="HP Simplified Jpan Light" panose="020B0300000000000000" pitchFamily="50" charset="-128"/>
                <a:ea typeface="HP Simplified Jpan Light" panose="020B0300000000000000" pitchFamily="50" charset="-128"/>
              </a:rPr>
              <a:t>ライセンスとなります。</a:t>
            </a:r>
            <a:endParaRPr lang="ja-JP" altLang="en-US" sz="1600" dirty="0">
              <a:solidFill>
                <a:srgbClr val="0096D6"/>
              </a:solidFill>
            </a:endParaRPr>
          </a:p>
        </p:txBody>
      </p:sp>
    </p:spTree>
    <p:extLst>
      <p:ext uri="{BB962C8B-B14F-4D97-AF65-F5344CB8AC3E}">
        <p14:creationId xmlns:p14="http://schemas.microsoft.com/office/powerpoint/2010/main" val="146754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C3C2894-42A2-4601-8A3B-2A8A2291CBE4}"/>
              </a:ext>
            </a:extLst>
          </p:cNvPr>
          <p:cNvSpPr txBox="1"/>
          <p:nvPr/>
        </p:nvSpPr>
        <p:spPr>
          <a:xfrm>
            <a:off x="53788" y="3429000"/>
            <a:ext cx="7034708" cy="135627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HP Simplified Light"/>
                <a:ea typeface="+mn-ea"/>
                <a:cs typeface="+mn-cs"/>
              </a:rPr>
              <a:t>THANK YOU</a:t>
            </a:r>
          </a:p>
        </p:txBody>
      </p:sp>
      <p:pic>
        <p:nvPicPr>
          <p:cNvPr id="3" name="Picture 2" descr="Icon&#10;&#10;Description automatically generated">
            <a:extLst>
              <a:ext uri="{FF2B5EF4-FFF2-40B4-BE49-F238E27FC236}">
                <a16:creationId xmlns:a16="http://schemas.microsoft.com/office/drawing/2014/main" id="{A500193A-47E2-4437-8458-2284138933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795" y="396240"/>
            <a:ext cx="1586746" cy="2621280"/>
          </a:xfrm>
          <a:prstGeom prst="rect">
            <a:avLst/>
          </a:prstGeom>
        </p:spPr>
      </p:pic>
    </p:spTree>
    <p:extLst>
      <p:ext uri="{BB962C8B-B14F-4D97-AF65-F5344CB8AC3E}">
        <p14:creationId xmlns:p14="http://schemas.microsoft.com/office/powerpoint/2010/main" val="27330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088633C-9D8B-4FA0-86EA-D961C8941AF6}"/>
              </a:ext>
            </a:extLst>
          </p:cNvPr>
          <p:cNvSpPr txBox="1"/>
          <p:nvPr/>
        </p:nvSpPr>
        <p:spPr>
          <a:xfrm>
            <a:off x="699333" y="1377190"/>
            <a:ext cx="11353800" cy="3672605"/>
          </a:xfrm>
          <a:prstGeom prst="rect">
            <a:avLst/>
          </a:prstGeom>
          <a:noFill/>
        </p:spPr>
        <p:txBody>
          <a:bodyPr wrap="square" lIns="0" tIns="0" rIns="0" bIns="0" rtlCol="0">
            <a:noAutofit/>
          </a:bodyPr>
          <a:lstStyle/>
          <a:p>
            <a:pPr marL="571500" indent="-571500">
              <a:lnSpc>
                <a:spcPct val="90000"/>
              </a:lnSpc>
              <a:buFont typeface="Arial" panose="020B0604020202020204" pitchFamily="34" charset="0"/>
              <a:buChar char="•"/>
            </a:pPr>
            <a:r>
              <a:rPr kumimoji="1" lang="ja-JP" altLang="en-US" sz="2800" dirty="0">
                <a:latin typeface="HP Simplified Jpan Light" panose="020B0300000000000000" pitchFamily="50" charset="-128"/>
                <a:ea typeface="HP Simplified Jpan Light" panose="020B0300000000000000" pitchFamily="50" charset="-128"/>
              </a:rPr>
              <a:t>中堅・中小企業（但し、</a:t>
            </a:r>
            <a:r>
              <a:rPr kumimoji="1" lang="en-US" altLang="ja-JP" sz="2800" dirty="0">
                <a:latin typeface="HP Simplified Jpan Light" panose="020B0300000000000000" pitchFamily="50" charset="-128"/>
                <a:ea typeface="HP Simplified Jpan Light" panose="020B0300000000000000" pitchFamily="50" charset="-128"/>
              </a:rPr>
              <a:t>25</a:t>
            </a:r>
            <a:r>
              <a:rPr kumimoji="1" lang="ja-JP" altLang="en-US" sz="2800" dirty="0">
                <a:latin typeface="HP Simplified Jpan Light" panose="020B0300000000000000" pitchFamily="50" charset="-128"/>
                <a:ea typeface="HP Simplified Jpan Light" panose="020B0300000000000000" pitchFamily="50" charset="-128"/>
              </a:rPr>
              <a:t>台以上）</a:t>
            </a:r>
            <a:endParaRPr kumimoji="1" lang="en-US" altLang="ja-JP" sz="2800" dirty="0">
              <a:latin typeface="HP Simplified Jpan Light" panose="020B0300000000000000" pitchFamily="50" charset="-128"/>
              <a:ea typeface="HP Simplified Jpan Light" panose="020B0300000000000000" pitchFamily="50" charset="-128"/>
            </a:endParaRPr>
          </a:p>
          <a:p>
            <a:pPr marL="571500" indent="-571500">
              <a:lnSpc>
                <a:spcPct val="90000"/>
              </a:lnSpc>
              <a:buFont typeface="Arial" panose="020B0604020202020204" pitchFamily="34" charset="0"/>
              <a:buChar char="•"/>
            </a:pPr>
            <a:endParaRPr kumimoji="1" lang="en-US" altLang="ja-JP" sz="2800" dirty="0">
              <a:latin typeface="HP Simplified Jpan Light" panose="020B0300000000000000" pitchFamily="50" charset="-128"/>
              <a:ea typeface="HP Simplified Jpan Light" panose="020B0300000000000000" pitchFamily="50" charset="-128"/>
            </a:endParaRPr>
          </a:p>
          <a:p>
            <a:pPr marL="571500" indent="-571500">
              <a:lnSpc>
                <a:spcPct val="90000"/>
              </a:lnSpc>
              <a:buFont typeface="Arial" panose="020B0604020202020204" pitchFamily="34" charset="0"/>
              <a:buChar char="•"/>
            </a:pPr>
            <a:r>
              <a:rPr kumimoji="1" lang="ja-JP" altLang="en-US" sz="2800" dirty="0">
                <a:latin typeface="HP Simplified Jpan Light" panose="020B0300000000000000" pitchFamily="50" charset="-128"/>
                <a:ea typeface="HP Simplified Jpan Light" panose="020B0300000000000000" pitchFamily="50" charset="-128"/>
              </a:rPr>
              <a:t>既存の</a:t>
            </a:r>
            <a:r>
              <a:rPr kumimoji="1" lang="en-US" altLang="ja-JP" sz="2800" dirty="0">
                <a:latin typeface="HP Simplified Jpan Light" panose="020B0300000000000000" pitchFamily="50" charset="-128"/>
                <a:ea typeface="HP Simplified Jpan Light" panose="020B0300000000000000" pitchFamily="50" charset="-128"/>
              </a:rPr>
              <a:t>AV</a:t>
            </a:r>
            <a:r>
              <a:rPr kumimoji="1" lang="ja-JP" altLang="en-US" sz="2800" dirty="0">
                <a:latin typeface="HP Simplified Jpan Light" panose="020B0300000000000000" pitchFamily="50" charset="-128"/>
                <a:ea typeface="HP Simplified Jpan Light" panose="020B0300000000000000" pitchFamily="50" charset="-128"/>
              </a:rPr>
              <a:t>や</a:t>
            </a:r>
            <a:r>
              <a:rPr kumimoji="1" lang="en-US" altLang="ja-JP" sz="2800" dirty="0">
                <a:latin typeface="HP Simplified Jpan Light" panose="020B0300000000000000" pitchFamily="50" charset="-128"/>
                <a:ea typeface="HP Simplified Jpan Light" panose="020B0300000000000000" pitchFamily="50" charset="-128"/>
              </a:rPr>
              <a:t>NGAV</a:t>
            </a:r>
            <a:r>
              <a:rPr kumimoji="1" lang="ja-JP" altLang="en-US" sz="2800" dirty="0">
                <a:latin typeface="HP Simplified Jpan Light" panose="020B0300000000000000" pitchFamily="50" charset="-128"/>
                <a:ea typeface="HP Simplified Jpan Light" panose="020B0300000000000000" pitchFamily="50" charset="-128"/>
              </a:rPr>
              <a:t>だけでは、今の時代のサイバー攻撃から守れない</a:t>
            </a:r>
            <a:endParaRPr kumimoji="1" lang="en-US" altLang="ja-JP" sz="2800" dirty="0">
              <a:latin typeface="HP Simplified Jpan Light" panose="020B0300000000000000" pitchFamily="50" charset="-128"/>
              <a:ea typeface="HP Simplified Jpan Light" panose="020B0300000000000000" pitchFamily="50" charset="-128"/>
            </a:endParaRPr>
          </a:p>
          <a:p>
            <a:pPr marL="571500" indent="-571500">
              <a:lnSpc>
                <a:spcPct val="90000"/>
              </a:lnSpc>
              <a:buFont typeface="Arial" panose="020B0604020202020204" pitchFamily="34" charset="0"/>
              <a:buChar char="•"/>
            </a:pPr>
            <a:endParaRPr kumimoji="1" lang="en-US" altLang="ja-JP" sz="2800" dirty="0">
              <a:latin typeface="HP Simplified Jpan Light" panose="020B0300000000000000" pitchFamily="50" charset="-128"/>
              <a:ea typeface="HP Simplified Jpan Light" panose="020B0300000000000000" pitchFamily="50" charset="-128"/>
            </a:endParaRPr>
          </a:p>
          <a:p>
            <a:pPr marL="571500" indent="-571500">
              <a:lnSpc>
                <a:spcPct val="90000"/>
              </a:lnSpc>
              <a:buFont typeface="Arial" panose="020B0604020202020204" pitchFamily="34" charset="0"/>
              <a:buChar char="•"/>
            </a:pPr>
            <a:r>
              <a:rPr kumimoji="1" lang="ja-JP" altLang="en-US" sz="2800" dirty="0">
                <a:latin typeface="HP Simplified Jpan Light" panose="020B0300000000000000" pitchFamily="50" charset="-128"/>
                <a:ea typeface="HP Simplified Jpan Light" panose="020B0300000000000000" pitchFamily="50" charset="-128"/>
              </a:rPr>
              <a:t>とはいえ、</a:t>
            </a:r>
            <a:r>
              <a:rPr kumimoji="1" lang="en-US" altLang="ja-JP" sz="2800" dirty="0">
                <a:latin typeface="HP Simplified Jpan Light" panose="020B0300000000000000" pitchFamily="50" charset="-128"/>
                <a:ea typeface="HP Simplified Jpan Light" panose="020B0300000000000000" pitchFamily="50" charset="-128"/>
              </a:rPr>
              <a:t>EDR</a:t>
            </a:r>
            <a:r>
              <a:rPr kumimoji="1" lang="ja-JP" altLang="en-US" sz="2800" dirty="0">
                <a:latin typeface="HP Simplified Jpan Light" panose="020B0300000000000000" pitchFamily="50" charset="-128"/>
                <a:ea typeface="HP Simplified Jpan Light" panose="020B0300000000000000" pitchFamily="50" charset="-128"/>
              </a:rPr>
              <a:t>（</a:t>
            </a:r>
            <a:r>
              <a:rPr kumimoji="1" lang="en-US" altLang="ja-JP" sz="2800" dirty="0">
                <a:latin typeface="HP Simplified Jpan Light" panose="020B0300000000000000" pitchFamily="50" charset="-128"/>
                <a:ea typeface="HP Simplified Jpan Light" panose="020B0300000000000000" pitchFamily="50" charset="-128"/>
              </a:rPr>
              <a:t>Endpoint Detection and Response</a:t>
            </a:r>
            <a:r>
              <a:rPr kumimoji="1" lang="ja-JP" altLang="en-US" sz="2800" dirty="0">
                <a:latin typeface="HP Simplified Jpan Light" panose="020B0300000000000000" pitchFamily="50" charset="-128"/>
                <a:ea typeface="HP Simplified Jpan Light" panose="020B0300000000000000" pitchFamily="50" charset="-128"/>
              </a:rPr>
              <a:t>）は難しい</a:t>
            </a:r>
            <a:endParaRPr kumimoji="1" lang="en-US" altLang="ja-JP" sz="2800" dirty="0">
              <a:latin typeface="HP Simplified Jpan Light" panose="020B0300000000000000" pitchFamily="50" charset="-128"/>
              <a:ea typeface="HP Simplified Jpan Light" panose="020B0300000000000000" pitchFamily="50" charset="-128"/>
            </a:endParaRPr>
          </a:p>
          <a:p>
            <a:pPr marL="571500" indent="-571500">
              <a:lnSpc>
                <a:spcPct val="90000"/>
              </a:lnSpc>
              <a:buFont typeface="Arial" panose="020B0604020202020204" pitchFamily="34" charset="0"/>
              <a:buChar char="•"/>
            </a:pPr>
            <a:endParaRPr kumimoji="1" lang="en-US" altLang="ja-JP" sz="2800" dirty="0">
              <a:latin typeface="HP Simplified Jpan Light" panose="020B0300000000000000" pitchFamily="50" charset="-128"/>
              <a:ea typeface="HP Simplified Jpan Light" panose="020B0300000000000000" pitchFamily="50" charset="-128"/>
            </a:endParaRPr>
          </a:p>
          <a:p>
            <a:pPr marL="571500" indent="-571500">
              <a:lnSpc>
                <a:spcPct val="90000"/>
              </a:lnSpc>
              <a:buFont typeface="Arial" panose="020B0604020202020204" pitchFamily="34" charset="0"/>
              <a:buChar char="•"/>
            </a:pPr>
            <a:r>
              <a:rPr kumimoji="1" lang="ja-JP" altLang="en-US" sz="2800" dirty="0">
                <a:latin typeface="HP Simplified Jpan Light" panose="020B0300000000000000" pitchFamily="50" charset="-128"/>
                <a:ea typeface="HP Simplified Jpan Light" panose="020B0300000000000000" pitchFamily="50" charset="-128"/>
              </a:rPr>
              <a:t>デバイスの状況は管理したいが、面倒なのは嫌</a:t>
            </a:r>
            <a:endParaRPr kumimoji="1" lang="en-US" altLang="ja-JP" sz="2800" dirty="0">
              <a:latin typeface="HP Simplified Jpan Light" panose="020B0300000000000000" pitchFamily="50" charset="-128"/>
              <a:ea typeface="HP Simplified Jpan Light" panose="020B0300000000000000" pitchFamily="50" charset="-128"/>
            </a:endParaRPr>
          </a:p>
          <a:p>
            <a:pPr marL="571500" indent="-571500">
              <a:lnSpc>
                <a:spcPct val="90000"/>
              </a:lnSpc>
              <a:buFont typeface="Arial" panose="020B0604020202020204" pitchFamily="34" charset="0"/>
              <a:buChar char="•"/>
            </a:pPr>
            <a:endParaRPr kumimoji="1" lang="en-US" altLang="ja-JP" sz="2800" dirty="0">
              <a:latin typeface="HP Simplified Jpan Light" panose="020B0300000000000000" pitchFamily="50" charset="-128"/>
              <a:ea typeface="HP Simplified Jpan Light" panose="020B0300000000000000" pitchFamily="50" charset="-128"/>
            </a:endParaRPr>
          </a:p>
          <a:p>
            <a:pPr marL="571500" indent="-571500">
              <a:lnSpc>
                <a:spcPct val="90000"/>
              </a:lnSpc>
              <a:buFont typeface="Arial" panose="020B0604020202020204" pitchFamily="34" charset="0"/>
              <a:buChar char="•"/>
            </a:pPr>
            <a:r>
              <a:rPr kumimoji="1" lang="ja-JP" altLang="en-US" sz="2800" dirty="0">
                <a:latin typeface="HP Simplified Jpan Light" panose="020B0300000000000000" pitchFamily="50" charset="-128"/>
                <a:ea typeface="HP Simplified Jpan Light" panose="020B0300000000000000" pitchFamily="50" charset="-128"/>
              </a:rPr>
              <a:t>ユーザーの使い勝手（操作）になるべく影響したくない</a:t>
            </a:r>
          </a:p>
        </p:txBody>
      </p:sp>
      <p:sp>
        <p:nvSpPr>
          <p:cNvPr id="27" name="タイトル 1">
            <a:extLst>
              <a:ext uri="{FF2B5EF4-FFF2-40B4-BE49-F238E27FC236}">
                <a16:creationId xmlns:a16="http://schemas.microsoft.com/office/drawing/2014/main" id="{1CBA9308-6CF4-4F08-92E1-71A6B574F028}"/>
              </a:ext>
            </a:extLst>
          </p:cNvPr>
          <p:cNvSpPr txBox="1">
            <a:spLocks/>
          </p:cNvSpPr>
          <p:nvPr/>
        </p:nvSpPr>
        <p:spPr>
          <a:xfrm>
            <a:off x="478971" y="381000"/>
            <a:ext cx="10972800" cy="7620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3600" b="0" kern="1200">
                <a:solidFill>
                  <a:schemeClr val="tx1"/>
                </a:solidFill>
                <a:latin typeface="+mj-lt"/>
                <a:ea typeface="+mj-ea"/>
                <a:cs typeface="+mj-cs"/>
              </a:defRPr>
            </a:lvl1pPr>
          </a:lstStyle>
          <a:p>
            <a:pPr algn="l"/>
            <a:r>
              <a:rPr lang="ja-JP" altLang="en-US" sz="4000" dirty="0">
                <a:latin typeface="HP Simplified Jpan Light" panose="020B0300000000000000" pitchFamily="50" charset="-128"/>
                <a:ea typeface="HP Simplified Jpan Light" panose="020B0300000000000000" pitchFamily="50" charset="-128"/>
              </a:rPr>
              <a:t>「</a:t>
            </a:r>
            <a:r>
              <a:rPr lang="en-GB" sz="4000" dirty="0">
                <a:latin typeface="HP Simplified Jpan Light" panose="020B0300000000000000" pitchFamily="50" charset="-128"/>
                <a:ea typeface="HP Simplified Jpan Light" panose="020B0300000000000000" pitchFamily="50" charset="-128"/>
              </a:rPr>
              <a:t>HP WOLF</a:t>
            </a:r>
            <a:r>
              <a:rPr lang="ja-JP" altLang="en-US" sz="4000" dirty="0">
                <a:latin typeface="HP Simplified Jpan Light" panose="020B0300000000000000" pitchFamily="50" charset="-128"/>
                <a:ea typeface="HP Simplified Jpan Light" panose="020B0300000000000000" pitchFamily="50" charset="-128"/>
              </a:rPr>
              <a:t> </a:t>
            </a:r>
            <a:r>
              <a:rPr lang="en-GB" altLang="ja-JP" sz="4000" dirty="0">
                <a:latin typeface="HP Simplified Jpan Light" panose="020B0300000000000000" pitchFamily="50" charset="-128"/>
                <a:ea typeface="HP Simplified Jpan Light" panose="020B0300000000000000" pitchFamily="50" charset="-128"/>
              </a:rPr>
              <a:t>P</a:t>
            </a:r>
            <a:r>
              <a:rPr lang="en-US" altLang="ja-JP" sz="4000" dirty="0">
                <a:latin typeface="HP Simplified Jpan Light" panose="020B0300000000000000" pitchFamily="50" charset="-128"/>
                <a:ea typeface="HP Simplified Jpan Light" panose="020B0300000000000000" pitchFamily="50" charset="-128"/>
              </a:rPr>
              <a:t>RO</a:t>
            </a:r>
            <a:r>
              <a:rPr lang="en-GB" sz="4000" dirty="0">
                <a:latin typeface="HP Simplified Jpan Light" panose="020B0300000000000000" pitchFamily="50" charset="-128"/>
                <a:ea typeface="HP Simplified Jpan Light" panose="020B0300000000000000" pitchFamily="50" charset="-128"/>
              </a:rPr>
              <a:t> SECURITY</a:t>
            </a:r>
            <a:r>
              <a:rPr lang="ja-JP" altLang="en-US" sz="4000" dirty="0">
                <a:latin typeface="HP Simplified Jpan Light" panose="020B0300000000000000" pitchFamily="50" charset="-128"/>
                <a:ea typeface="HP Simplified Jpan Light" panose="020B0300000000000000" pitchFamily="50" charset="-128"/>
              </a:rPr>
              <a:t>」が最適なお客様</a:t>
            </a:r>
            <a:endParaRPr lang="en-GB" sz="4000" dirty="0"/>
          </a:p>
        </p:txBody>
      </p:sp>
      <p:sp>
        <p:nvSpPr>
          <p:cNvPr id="30" name="テキスト ボックス 29">
            <a:extLst>
              <a:ext uri="{FF2B5EF4-FFF2-40B4-BE49-F238E27FC236}">
                <a16:creationId xmlns:a16="http://schemas.microsoft.com/office/drawing/2014/main" id="{D845E0D1-980A-4187-929D-8AD798BCF2CC}"/>
              </a:ext>
            </a:extLst>
          </p:cNvPr>
          <p:cNvSpPr txBox="1"/>
          <p:nvPr/>
        </p:nvSpPr>
        <p:spPr>
          <a:xfrm>
            <a:off x="616955" y="5092005"/>
            <a:ext cx="10224040" cy="1384995"/>
          </a:xfrm>
          <a:prstGeom prst="rect">
            <a:avLst/>
          </a:prstGeom>
          <a:noFill/>
        </p:spPr>
        <p:txBody>
          <a:bodyPr wrap="square">
            <a:spAutoFit/>
          </a:bodyPr>
          <a:lstStyle/>
          <a:p>
            <a:r>
              <a:rPr lang="ja-JP" altLang="en-US" sz="2800" dirty="0">
                <a:solidFill>
                  <a:srgbClr val="0096D6"/>
                </a:solidFill>
                <a:latin typeface="HP Simplified Jpan Light" panose="020B0300000000000000" pitchFamily="50" charset="-128"/>
                <a:ea typeface="HP Simplified Jpan Light" panose="020B0300000000000000" pitchFamily="50" charset="-128"/>
              </a:rPr>
              <a:t>「</a:t>
            </a:r>
            <a:r>
              <a:rPr lang="en-US" altLang="ja-JP" sz="2800" dirty="0">
                <a:solidFill>
                  <a:srgbClr val="0096D6"/>
                </a:solidFill>
                <a:latin typeface="HP Simplified Jpan Light" panose="020B0300000000000000" pitchFamily="50" charset="-128"/>
                <a:ea typeface="HP Simplified Jpan Light" panose="020B0300000000000000" pitchFamily="50" charset="-128"/>
              </a:rPr>
              <a:t>HP</a:t>
            </a:r>
            <a:r>
              <a:rPr lang="ja-JP" altLang="en-US" sz="2800" dirty="0">
                <a:solidFill>
                  <a:srgbClr val="0096D6"/>
                </a:solidFill>
                <a:latin typeface="HP Simplified Jpan Light" panose="020B0300000000000000" pitchFamily="50" charset="-128"/>
                <a:ea typeface="HP Simplified Jpan Light" panose="020B0300000000000000" pitchFamily="50" charset="-128"/>
              </a:rPr>
              <a:t> </a:t>
            </a:r>
            <a:r>
              <a:rPr lang="en-US" altLang="ja-JP" sz="2800" dirty="0">
                <a:solidFill>
                  <a:srgbClr val="0096D6"/>
                </a:solidFill>
                <a:latin typeface="HP Simplified Jpan Light" panose="020B0300000000000000" pitchFamily="50" charset="-128"/>
                <a:ea typeface="HP Simplified Jpan Light" panose="020B0300000000000000" pitchFamily="50" charset="-128"/>
              </a:rPr>
              <a:t>Wolf Pro Security</a:t>
            </a:r>
            <a:r>
              <a:rPr lang="ja-JP" altLang="en-US" sz="2800" dirty="0">
                <a:solidFill>
                  <a:srgbClr val="0096D6"/>
                </a:solidFill>
                <a:latin typeface="HP Simplified Jpan Light" panose="020B0300000000000000" pitchFamily="50" charset="-128"/>
                <a:ea typeface="HP Simplified Jpan Light" panose="020B0300000000000000" pitchFamily="50" charset="-128"/>
              </a:rPr>
              <a:t>」は、</a:t>
            </a:r>
            <a:endParaRPr lang="en-US" altLang="ja-JP" sz="2800" dirty="0">
              <a:solidFill>
                <a:srgbClr val="0096D6"/>
              </a:solidFill>
              <a:latin typeface="HP Simplified Jpan Light" panose="020B0300000000000000" pitchFamily="50" charset="-128"/>
              <a:ea typeface="HP Simplified Jpan Light" panose="020B0300000000000000" pitchFamily="50" charset="-128"/>
            </a:endParaRPr>
          </a:p>
          <a:p>
            <a:r>
              <a:rPr lang="ja-JP" altLang="en-US" sz="2800" dirty="0">
                <a:solidFill>
                  <a:srgbClr val="0096D6"/>
                </a:solidFill>
                <a:latin typeface="HP Simplified Jpan Light" panose="020B0300000000000000" pitchFamily="50" charset="-128"/>
                <a:ea typeface="HP Simplified Jpan Light" panose="020B0300000000000000" pitchFamily="50" charset="-128"/>
              </a:rPr>
              <a:t> </a:t>
            </a:r>
            <a:r>
              <a:rPr lang="en-US" altLang="ja-JP" sz="2800" dirty="0">
                <a:solidFill>
                  <a:srgbClr val="0096D6"/>
                </a:solidFill>
                <a:latin typeface="HP Simplified Jpan Light" panose="020B0300000000000000" pitchFamily="50" charset="-128"/>
                <a:ea typeface="HP Simplified Jpan Light" panose="020B0300000000000000" pitchFamily="50" charset="-128"/>
              </a:rPr>
              <a:t>PC</a:t>
            </a:r>
            <a:r>
              <a:rPr lang="ja-JP" altLang="en-US" sz="2800" dirty="0">
                <a:solidFill>
                  <a:srgbClr val="0096D6"/>
                </a:solidFill>
                <a:latin typeface="HP Simplified Jpan Light" panose="020B0300000000000000" pitchFamily="50" charset="-128"/>
                <a:ea typeface="HP Simplified Jpan Light" panose="020B0300000000000000" pitchFamily="50" charset="-128"/>
              </a:rPr>
              <a:t>を知り尽くした</a:t>
            </a:r>
            <a:r>
              <a:rPr lang="en-US" altLang="ja-JP" sz="2800" dirty="0">
                <a:solidFill>
                  <a:srgbClr val="0096D6"/>
                </a:solidFill>
                <a:latin typeface="HP Simplified Jpan Light" panose="020B0300000000000000" pitchFamily="50" charset="-128"/>
                <a:ea typeface="HP Simplified Jpan Light" panose="020B0300000000000000" pitchFamily="50" charset="-128"/>
              </a:rPr>
              <a:t>HP</a:t>
            </a:r>
            <a:r>
              <a:rPr lang="ja-JP" altLang="en-US" sz="2800" dirty="0">
                <a:solidFill>
                  <a:srgbClr val="0096D6"/>
                </a:solidFill>
                <a:latin typeface="HP Simplified Jpan Light" panose="020B0300000000000000" pitchFamily="50" charset="-128"/>
                <a:ea typeface="HP Simplified Jpan Light" panose="020B0300000000000000" pitchFamily="50" charset="-128"/>
              </a:rPr>
              <a:t>が開発した次世代のウイルス対策ソフト</a:t>
            </a:r>
            <a:endParaRPr lang="en-US" altLang="ja-JP" sz="2800" dirty="0">
              <a:solidFill>
                <a:srgbClr val="0096D6"/>
              </a:solidFill>
              <a:latin typeface="HP Simplified Jpan Light" panose="020B0300000000000000" pitchFamily="50" charset="-128"/>
              <a:ea typeface="HP Simplified Jpan Light" panose="020B0300000000000000" pitchFamily="50" charset="-128"/>
            </a:endParaRPr>
          </a:p>
          <a:p>
            <a:r>
              <a:rPr lang="ja-JP" altLang="en-US" sz="2800" dirty="0">
                <a:solidFill>
                  <a:srgbClr val="0096D6"/>
                </a:solidFill>
                <a:latin typeface="HP Simplified Jpan Light" panose="020B0300000000000000" pitchFamily="50" charset="-128"/>
                <a:ea typeface="HP Simplified Jpan Light" panose="020B0300000000000000" pitchFamily="50" charset="-128"/>
              </a:rPr>
              <a:t>これひとつで</a:t>
            </a:r>
            <a:r>
              <a:rPr lang="en-US" altLang="ja-JP" sz="2800" dirty="0">
                <a:solidFill>
                  <a:srgbClr val="0096D6"/>
                </a:solidFill>
                <a:latin typeface="HP Simplified Jpan Light" panose="020B0300000000000000" pitchFamily="50" charset="-128"/>
                <a:ea typeface="HP Simplified Jpan Light" panose="020B0300000000000000" pitchFamily="50" charset="-128"/>
              </a:rPr>
              <a:t>PC</a:t>
            </a:r>
            <a:r>
              <a:rPr lang="ja-JP" altLang="en-US" sz="2800" dirty="0">
                <a:solidFill>
                  <a:srgbClr val="0096D6"/>
                </a:solidFill>
                <a:latin typeface="HP Simplified Jpan Light" panose="020B0300000000000000" pitchFamily="50" charset="-128"/>
                <a:ea typeface="HP Simplified Jpan Light" panose="020B0300000000000000" pitchFamily="50" charset="-128"/>
              </a:rPr>
              <a:t>を守ります</a:t>
            </a:r>
          </a:p>
        </p:txBody>
      </p:sp>
    </p:spTree>
    <p:extLst>
      <p:ext uri="{BB962C8B-B14F-4D97-AF65-F5344CB8AC3E}">
        <p14:creationId xmlns:p14="http://schemas.microsoft.com/office/powerpoint/2010/main" val="72328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EA5D531-2D72-48AA-9D6C-9741593A0BA0}"/>
              </a:ext>
            </a:extLst>
          </p:cNvPr>
          <p:cNvSpPr txBox="1"/>
          <p:nvPr/>
        </p:nvSpPr>
        <p:spPr>
          <a:xfrm>
            <a:off x="533400" y="3865325"/>
            <a:ext cx="10863942" cy="2739211"/>
          </a:xfrm>
          <a:prstGeom prst="rect">
            <a:avLst/>
          </a:prstGeom>
          <a:noFill/>
        </p:spPr>
        <p:txBody>
          <a:bodyPr wrap="square">
            <a:spAutoFit/>
          </a:bodyPr>
          <a:lstStyle/>
          <a:p>
            <a:r>
              <a:rPr lang="en-US" altLang="ja-JP" sz="2800" b="1" dirty="0">
                <a:solidFill>
                  <a:srgbClr val="0096D6"/>
                </a:solidFill>
                <a:latin typeface="HP Simplified Jpan Light" panose="020B0300000000000000" pitchFamily="50" charset="-128"/>
                <a:ea typeface="HP Simplified Jpan Light" panose="020B0300000000000000" pitchFamily="50" charset="-128"/>
              </a:rPr>
              <a:t>EDR</a:t>
            </a:r>
            <a:r>
              <a:rPr lang="ja-JP" altLang="en-US" sz="2800" b="1" dirty="0">
                <a:solidFill>
                  <a:srgbClr val="0096D6"/>
                </a:solidFill>
                <a:latin typeface="HP Simplified Jpan Light" panose="020B0300000000000000" pitchFamily="50" charset="-128"/>
                <a:ea typeface="HP Simplified Jpan Light" panose="020B0300000000000000" pitchFamily="50" charset="-128"/>
              </a:rPr>
              <a:t>（</a:t>
            </a:r>
            <a:r>
              <a:rPr lang="en-US" altLang="ja-JP" sz="2800" b="1" dirty="0">
                <a:solidFill>
                  <a:srgbClr val="0096D6"/>
                </a:solidFill>
                <a:latin typeface="HP Simplified Jpan Light" panose="020B0300000000000000" pitchFamily="50" charset="-128"/>
                <a:ea typeface="HP Simplified Jpan Light" panose="020B0300000000000000" pitchFamily="50" charset="-128"/>
              </a:rPr>
              <a:t>Endpoint Detection and Response</a:t>
            </a:r>
            <a:r>
              <a:rPr lang="ja-JP" altLang="en-US" sz="2800" b="1" dirty="0">
                <a:solidFill>
                  <a:srgbClr val="0096D6"/>
                </a:solidFill>
                <a:latin typeface="HP Simplified Jpan Light" panose="020B0300000000000000" pitchFamily="50" charset="-128"/>
                <a:ea typeface="HP Simplified Jpan Light" panose="020B0300000000000000" pitchFamily="50" charset="-128"/>
              </a:rPr>
              <a:t>）</a:t>
            </a:r>
            <a:endParaRPr lang="en-US" altLang="ja-JP" sz="2800" b="1" dirty="0">
              <a:solidFill>
                <a:srgbClr val="0096D6"/>
              </a:solidFill>
              <a:latin typeface="HP Simplified Jpan Light" panose="020B0300000000000000" pitchFamily="50" charset="-128"/>
              <a:ea typeface="HP Simplified Jpan Light" panose="020B0300000000000000" pitchFamily="50" charset="-128"/>
            </a:endParaRPr>
          </a:p>
          <a:p>
            <a:r>
              <a:rPr lang="ja-JP" altLang="en-US" sz="2400" dirty="0">
                <a:latin typeface="HP Simplified Jpan Light" panose="020B0300000000000000" pitchFamily="50" charset="-128"/>
                <a:ea typeface="HP Simplified Jpan Light" panose="020B0300000000000000" pitchFamily="50" charset="-128"/>
              </a:rPr>
              <a:t>ネットワーク全体の各エンドポイントをリアルタイムに監視する</a:t>
            </a:r>
          </a:p>
          <a:p>
            <a:r>
              <a:rPr lang="ja-JP" altLang="en-US" sz="2400" dirty="0">
                <a:latin typeface="HP Simplified Jpan Light" panose="020B0300000000000000" pitchFamily="50" charset="-128"/>
                <a:ea typeface="HP Simplified Jpan Light" panose="020B0300000000000000" pitchFamily="50" charset="-128"/>
              </a:rPr>
              <a:t>エンドポイントのログデータを解析し、サイバー攻撃の兆候を検知する</a:t>
            </a:r>
          </a:p>
          <a:p>
            <a:r>
              <a:rPr lang="ja-JP" altLang="en-US" sz="2400" dirty="0">
                <a:latin typeface="HP Simplified Jpan Light" panose="020B0300000000000000" pitchFamily="50" charset="-128"/>
                <a:ea typeface="HP Simplified Jpan Light" panose="020B0300000000000000" pitchFamily="50" charset="-128"/>
              </a:rPr>
              <a:t>どのエンドポイントで感染が起きたか、他のエンドポイントに感染していないかなど感染や被害の状況を特定する</a:t>
            </a:r>
          </a:p>
          <a:p>
            <a:r>
              <a:rPr lang="ja-JP" altLang="en-US" sz="2400" dirty="0">
                <a:latin typeface="HP Simplified Jpan Light" panose="020B0300000000000000" pitchFamily="50" charset="-128"/>
                <a:ea typeface="HP Simplified Jpan Light" panose="020B0300000000000000" pitchFamily="50" charset="-128"/>
              </a:rPr>
              <a:t>すべてのエンドポイントの状態を分かりやすくモニターに可視化する</a:t>
            </a:r>
          </a:p>
          <a:p>
            <a:r>
              <a:rPr lang="ja-JP" altLang="en-US" sz="2400" dirty="0">
                <a:latin typeface="HP Simplified Jpan Light" panose="020B0300000000000000" pitchFamily="50" charset="-128"/>
                <a:ea typeface="HP Simplified Jpan Light" panose="020B0300000000000000" pitchFamily="50" charset="-128"/>
              </a:rPr>
              <a:t>監視を行うエンドポイントへの負荷を最小限に抑える</a:t>
            </a:r>
          </a:p>
        </p:txBody>
      </p:sp>
      <p:sp>
        <p:nvSpPr>
          <p:cNvPr id="5" name="テキスト ボックス 4">
            <a:extLst>
              <a:ext uri="{FF2B5EF4-FFF2-40B4-BE49-F238E27FC236}">
                <a16:creationId xmlns:a16="http://schemas.microsoft.com/office/drawing/2014/main" id="{73C6D733-9300-4752-8C46-1115452C4700}"/>
              </a:ext>
            </a:extLst>
          </p:cNvPr>
          <p:cNvSpPr txBox="1"/>
          <p:nvPr/>
        </p:nvSpPr>
        <p:spPr>
          <a:xfrm>
            <a:off x="533399" y="1143000"/>
            <a:ext cx="10863943" cy="2431435"/>
          </a:xfrm>
          <a:prstGeom prst="rect">
            <a:avLst/>
          </a:prstGeom>
          <a:noFill/>
        </p:spPr>
        <p:txBody>
          <a:bodyPr wrap="square">
            <a:spAutoFit/>
          </a:bodyPr>
          <a:lstStyle/>
          <a:p>
            <a:r>
              <a:rPr lang="en-US" altLang="ja-JP" sz="2800" b="1" i="0" dirty="0">
                <a:solidFill>
                  <a:srgbClr val="0096D6"/>
                </a:solidFill>
                <a:effectLst/>
                <a:latin typeface="HP Simplified Jpan Light" panose="020B0300000000000000" pitchFamily="50" charset="-128"/>
                <a:ea typeface="HP Simplified Jpan Light" panose="020B0300000000000000" pitchFamily="50" charset="-128"/>
              </a:rPr>
              <a:t>NGAV</a:t>
            </a:r>
            <a:r>
              <a:rPr lang="ja-JP" altLang="en-US" sz="2800" b="1" i="0" dirty="0">
                <a:solidFill>
                  <a:srgbClr val="0096D6"/>
                </a:solidFill>
                <a:effectLst/>
                <a:latin typeface="HP Simplified Jpan Light" panose="020B0300000000000000" pitchFamily="50" charset="-128"/>
                <a:ea typeface="HP Simplified Jpan Light" panose="020B0300000000000000" pitchFamily="50" charset="-128"/>
              </a:rPr>
              <a:t>（</a:t>
            </a:r>
            <a:r>
              <a:rPr lang="en-US" altLang="ja-JP" sz="2800" b="1" i="0" dirty="0">
                <a:solidFill>
                  <a:srgbClr val="0096D6"/>
                </a:solidFill>
                <a:effectLst/>
                <a:latin typeface="HP Simplified Jpan Light" panose="020B0300000000000000" pitchFamily="50" charset="-128"/>
                <a:ea typeface="HP Simplified Jpan Light" panose="020B0300000000000000" pitchFamily="50" charset="-128"/>
              </a:rPr>
              <a:t>Next Generation Anti-Virus</a:t>
            </a:r>
            <a:r>
              <a:rPr lang="ja-JP" altLang="en-US" sz="2800" b="1" i="0" dirty="0">
                <a:solidFill>
                  <a:srgbClr val="0096D6"/>
                </a:solidFill>
                <a:effectLst/>
                <a:latin typeface="HP Simplified Jpan Light" panose="020B0300000000000000" pitchFamily="50" charset="-128"/>
                <a:ea typeface="HP Simplified Jpan Light" panose="020B0300000000000000" pitchFamily="50" charset="-128"/>
              </a:rPr>
              <a:t>）</a:t>
            </a:r>
            <a:endParaRPr lang="en-US" altLang="ja-JP" sz="2800" b="1" i="0" dirty="0">
              <a:solidFill>
                <a:srgbClr val="0096D6"/>
              </a:solidFill>
              <a:effectLst/>
              <a:latin typeface="HP Simplified Jpan Light" panose="020B0300000000000000" pitchFamily="50" charset="-128"/>
              <a:ea typeface="HP Simplified Jpan Light" panose="020B0300000000000000" pitchFamily="50" charset="-128"/>
            </a:endParaRPr>
          </a:p>
          <a:p>
            <a:r>
              <a:rPr lang="en-US" altLang="ja-JP" sz="2800" b="1" i="0" dirty="0">
                <a:solidFill>
                  <a:srgbClr val="0096D6"/>
                </a:solidFill>
                <a:effectLst/>
                <a:latin typeface="HP Simplified Jpan Light" panose="020B0300000000000000" pitchFamily="50" charset="-128"/>
                <a:ea typeface="HP Simplified Jpan Light" panose="020B0300000000000000" pitchFamily="50" charset="-128"/>
              </a:rPr>
              <a:t>NGEPP</a:t>
            </a:r>
            <a:r>
              <a:rPr lang="ja-JP" altLang="en-US" sz="2800" b="1" i="0" dirty="0">
                <a:solidFill>
                  <a:srgbClr val="0096D6"/>
                </a:solidFill>
                <a:effectLst/>
                <a:latin typeface="HP Simplified Jpan Light" panose="020B0300000000000000" pitchFamily="50" charset="-128"/>
                <a:ea typeface="HP Simplified Jpan Light" panose="020B0300000000000000" pitchFamily="50" charset="-128"/>
              </a:rPr>
              <a:t>（</a:t>
            </a:r>
            <a:r>
              <a:rPr lang="en-US" altLang="ja-JP" sz="2800" b="1" i="0" dirty="0">
                <a:solidFill>
                  <a:srgbClr val="0096D6"/>
                </a:solidFill>
                <a:effectLst/>
                <a:latin typeface="HP Simplified Jpan Light" panose="020B0300000000000000" pitchFamily="50" charset="-128"/>
                <a:ea typeface="HP Simplified Jpan Light" panose="020B0300000000000000" pitchFamily="50" charset="-128"/>
              </a:rPr>
              <a:t>Next Generation Endpoint Protection Platform</a:t>
            </a:r>
            <a:r>
              <a:rPr lang="ja-JP" altLang="en-US" sz="2800" b="1" i="0" dirty="0">
                <a:solidFill>
                  <a:srgbClr val="0096D6"/>
                </a:solidFill>
                <a:effectLst/>
                <a:latin typeface="HP Simplified Jpan Light" panose="020B0300000000000000" pitchFamily="50" charset="-128"/>
                <a:ea typeface="HP Simplified Jpan Light" panose="020B0300000000000000" pitchFamily="50" charset="-128"/>
              </a:rPr>
              <a:t>）</a:t>
            </a:r>
            <a:endParaRPr lang="en-US" altLang="ja-JP" sz="2800" b="1" i="0" dirty="0">
              <a:solidFill>
                <a:srgbClr val="0096D6"/>
              </a:solidFill>
              <a:effectLst/>
              <a:latin typeface="HP Simplified Jpan Light" panose="020B0300000000000000" pitchFamily="50" charset="-128"/>
              <a:ea typeface="HP Simplified Jpan Light" panose="020B0300000000000000" pitchFamily="50" charset="-128"/>
            </a:endParaRPr>
          </a:p>
          <a:p>
            <a:r>
              <a:rPr lang="ja-JP" altLang="en-US" sz="2400" b="0" i="0" dirty="0">
                <a:solidFill>
                  <a:srgbClr val="202124"/>
                </a:solidFill>
                <a:effectLst/>
                <a:latin typeface="HP Simplified Jpan Light" panose="020B0300000000000000" pitchFamily="50" charset="-128"/>
                <a:ea typeface="HP Simplified Jpan Light" panose="020B0300000000000000" pitchFamily="50" charset="-128"/>
              </a:rPr>
              <a:t>マルウェア特有の動作を手がかりに未知のマルウェアを検知するソフトウェア</a:t>
            </a:r>
            <a:endParaRPr lang="en-US" altLang="ja-JP" sz="2400" b="0" i="0" dirty="0">
              <a:solidFill>
                <a:srgbClr val="202124"/>
              </a:solidFill>
              <a:effectLst/>
              <a:latin typeface="HP Simplified Jpan Light" panose="020B0300000000000000" pitchFamily="50" charset="-128"/>
              <a:ea typeface="HP Simplified Jpan Light" panose="020B0300000000000000" pitchFamily="50" charset="-128"/>
            </a:endParaRPr>
          </a:p>
          <a:p>
            <a:r>
              <a:rPr lang="ja-JP" altLang="en-US" sz="2400" b="0" i="0" dirty="0">
                <a:solidFill>
                  <a:srgbClr val="202124"/>
                </a:solidFill>
                <a:effectLst/>
                <a:latin typeface="HP Simplified Jpan Light" panose="020B0300000000000000" pitchFamily="50" charset="-128"/>
                <a:ea typeface="HP Simplified Jpan Light" panose="020B0300000000000000" pitchFamily="50" charset="-128"/>
              </a:rPr>
              <a:t>従来の</a:t>
            </a:r>
            <a:r>
              <a:rPr lang="en-US" altLang="ja-JP" sz="2400" b="0" i="0" dirty="0">
                <a:solidFill>
                  <a:srgbClr val="202124"/>
                </a:solidFill>
                <a:effectLst/>
                <a:latin typeface="HP Simplified Jpan Light" panose="020B0300000000000000" pitchFamily="50" charset="-128"/>
                <a:ea typeface="HP Simplified Jpan Light" panose="020B0300000000000000" pitchFamily="50" charset="-128"/>
              </a:rPr>
              <a:t>AV</a:t>
            </a:r>
            <a:r>
              <a:rPr lang="ja-JP" altLang="en-US" sz="2400" b="0" i="0" dirty="0">
                <a:solidFill>
                  <a:srgbClr val="202124"/>
                </a:solidFill>
                <a:effectLst/>
                <a:latin typeface="HP Simplified Jpan Light" panose="020B0300000000000000" pitchFamily="50" charset="-128"/>
                <a:ea typeface="HP Simplified Jpan Light" panose="020B0300000000000000" pitchFamily="50" charset="-128"/>
              </a:rPr>
              <a:t>・</a:t>
            </a:r>
            <a:r>
              <a:rPr lang="en-US" altLang="ja-JP" sz="2400" b="0" i="0" dirty="0">
                <a:solidFill>
                  <a:srgbClr val="202124"/>
                </a:solidFill>
                <a:effectLst/>
                <a:latin typeface="HP Simplified Jpan Light" panose="020B0300000000000000" pitchFamily="50" charset="-128"/>
                <a:ea typeface="HP Simplified Jpan Light" panose="020B0300000000000000" pitchFamily="50" charset="-128"/>
              </a:rPr>
              <a:t>EPP</a:t>
            </a:r>
            <a:r>
              <a:rPr lang="ja-JP" altLang="en-US" sz="2400" b="0" i="0" dirty="0">
                <a:solidFill>
                  <a:srgbClr val="202124"/>
                </a:solidFill>
                <a:effectLst/>
                <a:latin typeface="HP Simplified Jpan Light" panose="020B0300000000000000" pitchFamily="50" charset="-128"/>
                <a:ea typeface="HP Simplified Jpan Light" panose="020B0300000000000000" pitchFamily="50" charset="-128"/>
              </a:rPr>
              <a:t>で使われたパターンマッチング技術とは異なり、振る舞い検知や</a:t>
            </a:r>
            <a:r>
              <a:rPr lang="en-US" altLang="ja-JP" sz="2400" b="0" i="0" dirty="0">
                <a:solidFill>
                  <a:srgbClr val="202124"/>
                </a:solidFill>
                <a:effectLst/>
                <a:latin typeface="HP Simplified Jpan Light" panose="020B0300000000000000" pitchFamily="50" charset="-128"/>
                <a:ea typeface="HP Simplified Jpan Light" panose="020B0300000000000000" pitchFamily="50" charset="-128"/>
              </a:rPr>
              <a:t>AI</a:t>
            </a:r>
            <a:r>
              <a:rPr lang="ja-JP" altLang="en-US" sz="2400" b="0" i="0" dirty="0">
                <a:solidFill>
                  <a:srgbClr val="202124"/>
                </a:solidFill>
                <a:effectLst/>
                <a:latin typeface="HP Simplified Jpan Light" panose="020B0300000000000000" pitchFamily="50" charset="-128"/>
                <a:ea typeface="HP Simplified Jpan Light" panose="020B0300000000000000" pitchFamily="50" charset="-128"/>
              </a:rPr>
              <a:t>・機械学習といった技術を用いてマルウェアと疑わしいものを検知・ブロックを行い、パソコンをマルウェア感染から守る</a:t>
            </a:r>
            <a:endParaRPr lang="ja-JP" altLang="en-US" sz="2400" dirty="0">
              <a:latin typeface="HP Simplified Jpan Light" panose="020B0300000000000000" pitchFamily="50" charset="-128"/>
              <a:ea typeface="HP Simplified Jpan Light" panose="020B0300000000000000" pitchFamily="50" charset="-128"/>
            </a:endParaRPr>
          </a:p>
        </p:txBody>
      </p:sp>
      <p:sp>
        <p:nvSpPr>
          <p:cNvPr id="6" name="タイトル 1">
            <a:extLst>
              <a:ext uri="{FF2B5EF4-FFF2-40B4-BE49-F238E27FC236}">
                <a16:creationId xmlns:a16="http://schemas.microsoft.com/office/drawing/2014/main" id="{B7BE31FC-B70A-4EA7-B224-BE57E1E5C8A4}"/>
              </a:ext>
            </a:extLst>
          </p:cNvPr>
          <p:cNvSpPr txBox="1">
            <a:spLocks/>
          </p:cNvSpPr>
          <p:nvPr/>
        </p:nvSpPr>
        <p:spPr>
          <a:xfrm>
            <a:off x="478971" y="381000"/>
            <a:ext cx="10972800" cy="7620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3600" b="0" kern="1200">
                <a:solidFill>
                  <a:schemeClr val="tx1"/>
                </a:solidFill>
                <a:latin typeface="+mj-lt"/>
                <a:ea typeface="+mj-ea"/>
                <a:cs typeface="+mj-cs"/>
              </a:defRPr>
            </a:lvl1pPr>
          </a:lstStyle>
          <a:p>
            <a:pPr algn="l"/>
            <a:r>
              <a:rPr lang="ja-JP" altLang="en-US" sz="4000" dirty="0">
                <a:latin typeface="HP Simplified Jpan Light" panose="020B0300000000000000" pitchFamily="50" charset="-128"/>
                <a:ea typeface="HP Simplified Jpan Light" panose="020B0300000000000000" pitchFamily="50" charset="-128"/>
              </a:rPr>
              <a:t>（参考）</a:t>
            </a:r>
            <a:r>
              <a:rPr lang="en-US" altLang="ja-JP" sz="4000" dirty="0">
                <a:latin typeface="HP Simplified Jpan Light" panose="020B0300000000000000" pitchFamily="50" charset="-128"/>
                <a:ea typeface="HP Simplified Jpan Light" panose="020B0300000000000000" pitchFamily="50" charset="-128"/>
              </a:rPr>
              <a:t>NGAV</a:t>
            </a:r>
            <a:r>
              <a:rPr lang="ja-JP" altLang="en-US" sz="4000" dirty="0">
                <a:latin typeface="HP Simplified Jpan Light" panose="020B0300000000000000" pitchFamily="50" charset="-128"/>
                <a:ea typeface="HP Simplified Jpan Light" panose="020B0300000000000000" pitchFamily="50" charset="-128"/>
              </a:rPr>
              <a:t>、</a:t>
            </a:r>
            <a:r>
              <a:rPr lang="en-US" altLang="ja-JP" sz="4000" dirty="0">
                <a:latin typeface="HP Simplified Jpan Light" panose="020B0300000000000000" pitchFamily="50" charset="-128"/>
                <a:ea typeface="HP Simplified Jpan Light" panose="020B0300000000000000" pitchFamily="50" charset="-128"/>
              </a:rPr>
              <a:t>NGEPP</a:t>
            </a:r>
            <a:r>
              <a:rPr lang="ja-JP" altLang="en-US" sz="4000" dirty="0">
                <a:latin typeface="HP Simplified Jpan Light" panose="020B0300000000000000" pitchFamily="50" charset="-128"/>
                <a:ea typeface="HP Simplified Jpan Light" panose="020B0300000000000000" pitchFamily="50" charset="-128"/>
              </a:rPr>
              <a:t>、</a:t>
            </a:r>
            <a:r>
              <a:rPr lang="en-US" altLang="ja-JP" sz="4000" dirty="0">
                <a:latin typeface="HP Simplified Jpan Light" panose="020B0300000000000000" pitchFamily="50" charset="-128"/>
                <a:ea typeface="HP Simplified Jpan Light" panose="020B0300000000000000" pitchFamily="50" charset="-128"/>
              </a:rPr>
              <a:t>EDR</a:t>
            </a:r>
            <a:r>
              <a:rPr lang="ja-JP" altLang="en-US" sz="4000" dirty="0">
                <a:latin typeface="HP Simplified Jpan Light" panose="020B0300000000000000" pitchFamily="50" charset="-128"/>
                <a:ea typeface="HP Simplified Jpan Light" panose="020B0300000000000000" pitchFamily="50" charset="-128"/>
              </a:rPr>
              <a:t>とは？</a:t>
            </a:r>
            <a:endParaRPr lang="en-GB" sz="4000" dirty="0"/>
          </a:p>
        </p:txBody>
      </p:sp>
    </p:spTree>
    <p:extLst>
      <p:ext uri="{BB962C8B-B14F-4D97-AF65-F5344CB8AC3E}">
        <p14:creationId xmlns:p14="http://schemas.microsoft.com/office/powerpoint/2010/main" val="117774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A8254A-6333-4998-8454-30C1FEA52661}"/>
              </a:ext>
            </a:extLst>
          </p:cNvPr>
          <p:cNvSpPr>
            <a:spLocks noGrp="1"/>
          </p:cNvSpPr>
          <p:nvPr>
            <p:ph type="title"/>
          </p:nvPr>
        </p:nvSpPr>
        <p:spPr/>
        <p:txBody>
          <a:bodyPr/>
          <a:lstStyle/>
          <a:p>
            <a:endParaRPr lang="en-GB"/>
          </a:p>
        </p:txBody>
      </p:sp>
      <p:sp>
        <p:nvSpPr>
          <p:cNvPr id="3" name="フッター プレースホルダー 2">
            <a:extLst>
              <a:ext uri="{FF2B5EF4-FFF2-40B4-BE49-F238E27FC236}">
                <a16:creationId xmlns:a16="http://schemas.microsoft.com/office/drawing/2014/main" id="{0A30FBD6-7411-4B9A-B568-D8462DB0DD4B}"/>
              </a:ext>
            </a:extLst>
          </p:cNvPr>
          <p:cNvSpPr>
            <a:spLocks noGrp="1"/>
          </p:cNvSpPr>
          <p:nvPr>
            <p:ph type="ftr" sz="quarter" idx="11"/>
          </p:nvPr>
        </p:nvSpPr>
        <p:spPr/>
        <p:txBody>
          <a:bodyPr/>
          <a:lstStyle/>
          <a:p>
            <a:r>
              <a:rPr lang="en-US"/>
              <a:t>©Copyright 2021 HP Development Company, L.P. The information contained herein is subject to change without notice.</a:t>
            </a:r>
          </a:p>
        </p:txBody>
      </p:sp>
      <p:pic>
        <p:nvPicPr>
          <p:cNvPr id="9" name="図 8">
            <a:extLst>
              <a:ext uri="{FF2B5EF4-FFF2-40B4-BE49-F238E27FC236}">
                <a16:creationId xmlns:a16="http://schemas.microsoft.com/office/drawing/2014/main" id="{478648B6-085E-4F7A-A266-54C13B2623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630"/>
            <a:ext cx="12192001" cy="6871630"/>
          </a:xfrm>
          <a:prstGeom prst="rect">
            <a:avLst/>
          </a:prstGeom>
        </p:spPr>
      </p:pic>
      <p:sp>
        <p:nvSpPr>
          <p:cNvPr id="7" name="テキスト ボックス 6">
            <a:extLst>
              <a:ext uri="{FF2B5EF4-FFF2-40B4-BE49-F238E27FC236}">
                <a16:creationId xmlns:a16="http://schemas.microsoft.com/office/drawing/2014/main" id="{A0320F86-1D00-4A15-8691-AAFAA0075FCE}"/>
              </a:ext>
            </a:extLst>
          </p:cNvPr>
          <p:cNvSpPr txBox="1"/>
          <p:nvPr/>
        </p:nvSpPr>
        <p:spPr>
          <a:xfrm>
            <a:off x="1009251" y="6357419"/>
            <a:ext cx="8638090" cy="461665"/>
          </a:xfrm>
          <a:prstGeom prst="rect">
            <a:avLst/>
          </a:prstGeom>
          <a:noFill/>
        </p:spPr>
        <p:txBody>
          <a:bodyPr wrap="square">
            <a:spAutoFit/>
          </a:bodyPr>
          <a:lstStyle/>
          <a:p>
            <a:pPr algn="l" fontAlgn="base"/>
            <a:r>
              <a:rPr lang="en-GB" sz="800" b="0" i="0" dirty="0">
                <a:solidFill>
                  <a:srgbClr val="FFFFFF"/>
                </a:solidFill>
                <a:effectLst/>
                <a:latin typeface="HP Simplified Jpan Light" panose="020B0300000000000000" pitchFamily="50" charset="-128"/>
                <a:ea typeface="HP Simplified Jpan Light" panose="020B0300000000000000" pitchFamily="50" charset="-128"/>
              </a:rPr>
              <a:t>※1 ESG</a:t>
            </a:r>
            <a:r>
              <a:rPr lang="ja-JP" altLang="en-US" sz="800" b="0" i="0" dirty="0">
                <a:solidFill>
                  <a:srgbClr val="FFFFFF"/>
                </a:solidFill>
                <a:effectLst/>
                <a:latin typeface="HP Simplified Jpan Light" panose="020B0300000000000000" pitchFamily="50" charset="-128"/>
                <a:ea typeface="HP Simplified Jpan Light" panose="020B0300000000000000" pitchFamily="50" charset="-128"/>
              </a:rPr>
              <a:t>グローバル</a:t>
            </a:r>
            <a:r>
              <a:rPr lang="en-GB" sz="800" b="0" i="0" dirty="0">
                <a:solidFill>
                  <a:srgbClr val="FFFFFF"/>
                </a:solidFill>
                <a:effectLst/>
                <a:latin typeface="HP Simplified Jpan Light" panose="020B0300000000000000" pitchFamily="50" charset="-128"/>
                <a:ea typeface="HP Simplified Jpan Light" panose="020B0300000000000000" pitchFamily="50" charset="-128"/>
              </a:rPr>
              <a:t>IT</a:t>
            </a:r>
            <a:r>
              <a:rPr lang="ja-JP" altLang="en-US" sz="800" b="0" i="0" dirty="0">
                <a:solidFill>
                  <a:srgbClr val="FFFFFF"/>
                </a:solidFill>
                <a:effectLst/>
                <a:latin typeface="HP Simplified Jpan Light" panose="020B0300000000000000" pitchFamily="50" charset="-128"/>
                <a:ea typeface="HP Simplified Jpan Light" panose="020B0300000000000000" pitchFamily="50" charset="-128"/>
              </a:rPr>
              <a:t>調査</a:t>
            </a:r>
            <a:r>
              <a:rPr lang="en-US" altLang="ja-JP" sz="800" b="0" i="0" dirty="0">
                <a:solidFill>
                  <a:srgbClr val="FFFFFF"/>
                </a:solidFill>
                <a:effectLst/>
                <a:latin typeface="HP Simplified Jpan Light" panose="020B0300000000000000" pitchFamily="50" charset="-128"/>
                <a:ea typeface="HP Simplified Jpan Light" panose="020B0300000000000000" pitchFamily="50" charset="-128"/>
              </a:rPr>
              <a:t>2018</a:t>
            </a:r>
            <a:r>
              <a:rPr lang="ja-JP" altLang="en-US" sz="800" b="0" i="0" dirty="0">
                <a:solidFill>
                  <a:srgbClr val="FFFFFF"/>
                </a:solidFill>
                <a:effectLst/>
                <a:latin typeface="HP Simplified Jpan Light" panose="020B0300000000000000" pitchFamily="50" charset="-128"/>
                <a:ea typeface="HP Simplified Jpan Light" panose="020B0300000000000000" pitchFamily="50" charset="-128"/>
              </a:rPr>
              <a:t>～</a:t>
            </a:r>
            <a:r>
              <a:rPr lang="en-US" altLang="ja-JP" sz="800" b="0" i="0" dirty="0">
                <a:solidFill>
                  <a:srgbClr val="FFFFFF"/>
                </a:solidFill>
                <a:effectLst/>
                <a:latin typeface="HP Simplified Jpan Light" panose="020B0300000000000000" pitchFamily="50" charset="-128"/>
                <a:ea typeface="HP Simplified Jpan Light" panose="020B0300000000000000" pitchFamily="50" charset="-128"/>
              </a:rPr>
              <a:t>2019</a:t>
            </a:r>
            <a:r>
              <a:rPr lang="ja-JP" altLang="en-US" sz="800" b="0" i="0" dirty="0">
                <a:solidFill>
                  <a:srgbClr val="FFFFFF"/>
                </a:solidFill>
                <a:effectLst/>
                <a:latin typeface="HP Simplified Jpan Light" panose="020B0300000000000000" pitchFamily="50" charset="-128"/>
                <a:ea typeface="HP Simplified Jpan Light" panose="020B0300000000000000" pitchFamily="50" charset="-128"/>
              </a:rPr>
              <a:t>年（ </a:t>
            </a:r>
            <a:r>
              <a:rPr lang="en-GB" sz="800" b="0" i="0" u="none" strike="noStrike" dirty="0">
                <a:solidFill>
                  <a:srgbClr val="FFFFFF"/>
                </a:solidFill>
                <a:effectLst/>
                <a:latin typeface="HP Simplified Jpan Light" panose="020B0300000000000000" pitchFamily="50" charset="-128"/>
                <a:ea typeface="HP Simplified Jpan Light" panose="020B0300000000000000" pitchFamily="50" charset="-128"/>
                <a:hlinkClick r:id="rId3"/>
              </a:rPr>
              <a:t>https://www.esg-global.com/blog/the-cybersecurity-skills-shortage-is-getting-worse</a:t>
            </a:r>
            <a:r>
              <a:rPr lang="en-GB" sz="800" b="0" i="0" dirty="0">
                <a:solidFill>
                  <a:srgbClr val="FFFFFF"/>
                </a:solidFill>
                <a:effectLst/>
                <a:latin typeface="HP Simplified Jpan Light" panose="020B0300000000000000" pitchFamily="50" charset="-128"/>
                <a:ea typeface="HP Simplified Jpan Light" panose="020B0300000000000000" pitchFamily="50" charset="-128"/>
              </a:rPr>
              <a:t> ）</a:t>
            </a:r>
          </a:p>
          <a:p>
            <a:pPr algn="l" fontAlgn="base"/>
            <a:r>
              <a:rPr lang="en-GB" sz="800" b="0" i="0" dirty="0">
                <a:solidFill>
                  <a:srgbClr val="FFFFFF"/>
                </a:solidFill>
                <a:effectLst/>
                <a:latin typeface="HP Simplified Jpan Light" panose="020B0300000000000000" pitchFamily="50" charset="-128"/>
                <a:ea typeface="HP Simplified Jpan Light" panose="020B0300000000000000" pitchFamily="50" charset="-128"/>
              </a:rPr>
              <a:t>※2 </a:t>
            </a:r>
            <a:r>
              <a:rPr lang="en-GB" sz="800" b="0" i="0" dirty="0" err="1">
                <a:solidFill>
                  <a:srgbClr val="FFFFFF"/>
                </a:solidFill>
                <a:effectLst/>
                <a:latin typeface="HP Simplified Jpan Light" panose="020B0300000000000000" pitchFamily="50" charset="-128"/>
                <a:ea typeface="HP Simplified Jpan Light" panose="020B0300000000000000" pitchFamily="50" charset="-128"/>
              </a:rPr>
              <a:t>Ponemon</a:t>
            </a:r>
            <a:r>
              <a:rPr lang="en-GB" sz="800" b="0" i="0" dirty="0">
                <a:solidFill>
                  <a:srgbClr val="FFFFFF"/>
                </a:solidFill>
                <a:effectLst/>
                <a:latin typeface="HP Simplified Jpan Light" panose="020B0300000000000000" pitchFamily="50" charset="-128"/>
                <a:ea typeface="HP Simplified Jpan Light" panose="020B0300000000000000" pitchFamily="50" charset="-128"/>
              </a:rPr>
              <a:t> Institute</a:t>
            </a:r>
            <a:r>
              <a:rPr lang="ja-JP" altLang="en-US" sz="800" b="0" i="0" dirty="0">
                <a:solidFill>
                  <a:srgbClr val="FFFFFF"/>
                </a:solidFill>
                <a:effectLst/>
                <a:latin typeface="HP Simplified Jpan Light" panose="020B0300000000000000" pitchFamily="50" charset="-128"/>
                <a:ea typeface="HP Simplified Jpan Light" panose="020B0300000000000000" pitchFamily="50" charset="-128"/>
              </a:rPr>
              <a:t>の</a:t>
            </a:r>
            <a:r>
              <a:rPr lang="en-GB" sz="800" b="0" i="0" dirty="0" err="1">
                <a:solidFill>
                  <a:srgbClr val="FFFFFF"/>
                </a:solidFill>
                <a:effectLst/>
                <a:latin typeface="HP Simplified Jpan Light" panose="020B0300000000000000" pitchFamily="50" charset="-128"/>
                <a:ea typeface="HP Simplified Jpan Light" panose="020B0300000000000000" pitchFamily="50" charset="-128"/>
              </a:rPr>
              <a:t>Barkey</a:t>
            </a:r>
            <a:r>
              <a:rPr lang="ja-JP" altLang="en-US" sz="800" b="0" i="0" dirty="0">
                <a:solidFill>
                  <a:srgbClr val="FFFFFF"/>
                </a:solidFill>
                <a:effectLst/>
                <a:latin typeface="HP Simplified Jpan Light" panose="020B0300000000000000" pitchFamily="50" charset="-128"/>
                <a:ea typeface="HP Simplified Jpan Light" panose="020B0300000000000000" pitchFamily="50" charset="-128"/>
              </a:rPr>
              <a:t>スポンサーによる調査「</a:t>
            </a:r>
            <a:r>
              <a:rPr lang="en-US" altLang="ja-JP" sz="800" b="0" i="0" dirty="0">
                <a:solidFill>
                  <a:srgbClr val="FFFFFF"/>
                </a:solidFill>
                <a:effectLst/>
                <a:latin typeface="HP Simplified Jpan Light" panose="020B0300000000000000" pitchFamily="50" charset="-128"/>
                <a:ea typeface="HP Simplified Jpan Light" panose="020B0300000000000000" pitchFamily="50" charset="-128"/>
              </a:rPr>
              <a:t>2018 </a:t>
            </a:r>
            <a:r>
              <a:rPr lang="en-GB" sz="800" b="0" i="0" dirty="0">
                <a:solidFill>
                  <a:srgbClr val="FFFFFF"/>
                </a:solidFill>
                <a:effectLst/>
                <a:latin typeface="HP Simplified Jpan Light" panose="020B0300000000000000" pitchFamily="50" charset="-128"/>
                <a:ea typeface="HP Simplified Jpan Light" panose="020B0300000000000000" pitchFamily="50" charset="-128"/>
              </a:rPr>
              <a:t>State of Endpoint Security Risk（2018</a:t>
            </a:r>
            <a:r>
              <a:rPr lang="ja-JP" altLang="en-US" sz="800" b="0" i="0" dirty="0">
                <a:solidFill>
                  <a:srgbClr val="FFFFFF"/>
                </a:solidFill>
                <a:effectLst/>
                <a:latin typeface="HP Simplified Jpan Light" panose="020B0300000000000000" pitchFamily="50" charset="-128"/>
                <a:ea typeface="HP Simplified Jpan Light" panose="020B0300000000000000" pitchFamily="50" charset="-128"/>
              </a:rPr>
              <a:t>年エンドポイントセキュリティリスクの状況）」</a:t>
            </a:r>
            <a:r>
              <a:rPr lang="ja-JP" altLang="en-US" sz="800" dirty="0">
                <a:solidFill>
                  <a:srgbClr val="FFFFFF"/>
                </a:solidFill>
                <a:latin typeface="HP Simplified Jpan Light" panose="020B0300000000000000" pitchFamily="50" charset="-128"/>
                <a:ea typeface="HP Simplified Jpan Light" panose="020B0300000000000000" pitchFamily="50" charset="-128"/>
              </a:rPr>
              <a:t>（</a:t>
            </a:r>
            <a:r>
              <a:rPr lang="en-US" altLang="ja-JP" sz="800" b="0" i="0" dirty="0">
                <a:solidFill>
                  <a:srgbClr val="FFFFFF"/>
                </a:solidFill>
                <a:effectLst/>
                <a:latin typeface="HP Simplified Jpan Light" panose="020B0300000000000000" pitchFamily="50" charset="-128"/>
                <a:ea typeface="HP Simplified Jpan Light" panose="020B0300000000000000" pitchFamily="50" charset="-128"/>
              </a:rPr>
              <a:t>2018</a:t>
            </a:r>
            <a:r>
              <a:rPr lang="ja-JP" altLang="en-US" sz="800" b="0" i="0" dirty="0">
                <a:solidFill>
                  <a:srgbClr val="FFFFFF"/>
                </a:solidFill>
                <a:effectLst/>
                <a:latin typeface="HP Simplified Jpan Light" panose="020B0300000000000000" pitchFamily="50" charset="-128"/>
                <a:ea typeface="HP Simplified Jpan Light" panose="020B0300000000000000" pitchFamily="50" charset="-128"/>
              </a:rPr>
              <a:t>年</a:t>
            </a:r>
            <a:r>
              <a:rPr lang="en-US" altLang="ja-JP" sz="800" b="0" i="0" dirty="0">
                <a:solidFill>
                  <a:srgbClr val="FFFFFF"/>
                </a:solidFill>
                <a:effectLst/>
                <a:latin typeface="HP Simplified Jpan Light" panose="020B0300000000000000" pitchFamily="50" charset="-128"/>
                <a:ea typeface="HP Simplified Jpan Light" panose="020B0300000000000000" pitchFamily="50" charset="-128"/>
              </a:rPr>
              <a:t>10</a:t>
            </a:r>
            <a:r>
              <a:rPr lang="ja-JP" altLang="en-US" sz="800" b="0" i="0" dirty="0">
                <a:solidFill>
                  <a:srgbClr val="FFFFFF"/>
                </a:solidFill>
                <a:effectLst/>
                <a:latin typeface="HP Simplified Jpan Light" panose="020B0300000000000000" pitchFamily="50" charset="-128"/>
                <a:ea typeface="HP Simplified Jpan Light" panose="020B0300000000000000" pitchFamily="50" charset="-128"/>
              </a:rPr>
              <a:t>月）</a:t>
            </a:r>
          </a:p>
          <a:p>
            <a:pPr algn="l" fontAlgn="base"/>
            <a:r>
              <a:rPr lang="en-US" altLang="ja-JP" sz="800" b="0" i="0" dirty="0">
                <a:solidFill>
                  <a:srgbClr val="FFFFFF"/>
                </a:solidFill>
                <a:effectLst/>
                <a:latin typeface="HP Simplified Jpan Light" panose="020B0300000000000000" pitchFamily="50" charset="-128"/>
                <a:ea typeface="HP Simplified Jpan Light" panose="020B0300000000000000" pitchFamily="50" charset="-128"/>
              </a:rPr>
              <a:t>※3 </a:t>
            </a:r>
            <a:r>
              <a:rPr lang="en-GB" sz="800" b="0" i="0" dirty="0">
                <a:solidFill>
                  <a:srgbClr val="FFFFFF"/>
                </a:solidFill>
                <a:effectLst/>
                <a:latin typeface="HP Simplified Jpan Light" panose="020B0300000000000000" pitchFamily="50" charset="-128"/>
                <a:ea typeface="HP Simplified Jpan Light" panose="020B0300000000000000" pitchFamily="50" charset="-128"/>
              </a:rPr>
              <a:t>Foundry formerly IDG Communications: Security Priorities Study 2021 (R-ES_SecurityPriorities_02.17.22.pdf (hubspotusercontent40.net))</a:t>
            </a:r>
          </a:p>
        </p:txBody>
      </p:sp>
    </p:spTree>
    <p:extLst>
      <p:ext uri="{BB962C8B-B14F-4D97-AF65-F5344CB8AC3E}">
        <p14:creationId xmlns:p14="http://schemas.microsoft.com/office/powerpoint/2010/main" val="231210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アプリケーション&#10;&#10;中程度の精度で自動的に生成された説明">
            <a:extLst>
              <a:ext uri="{FF2B5EF4-FFF2-40B4-BE49-F238E27FC236}">
                <a16:creationId xmlns:a16="http://schemas.microsoft.com/office/drawing/2014/main" id="{8D47843C-74B0-43DD-A636-65F626578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148" y="1528381"/>
            <a:ext cx="7237796" cy="5012171"/>
          </a:xfrm>
          <a:prstGeom prst="rect">
            <a:avLst/>
          </a:prstGeom>
          <a:noFill/>
        </p:spPr>
      </p:pic>
      <p:sp>
        <p:nvSpPr>
          <p:cNvPr id="4" name="Title 50">
            <a:extLst>
              <a:ext uri="{FF2B5EF4-FFF2-40B4-BE49-F238E27FC236}">
                <a16:creationId xmlns:a16="http://schemas.microsoft.com/office/drawing/2014/main" id="{D64E6228-C211-439A-96C5-873B5130B6A1}"/>
              </a:ext>
            </a:extLst>
          </p:cNvPr>
          <p:cNvSpPr txBox="1">
            <a:spLocks/>
          </p:cNvSpPr>
          <p:nvPr/>
        </p:nvSpPr>
        <p:spPr>
          <a:xfrm>
            <a:off x="516467" y="117979"/>
            <a:ext cx="11314069" cy="762000"/>
          </a:xfrm>
          <a:prstGeom prst="rect">
            <a:avLst/>
          </a:prstGeom>
        </p:spPr>
        <p:txBody>
          <a:bodyPr/>
          <a:lstStyle>
            <a:lvl1pPr algn="l" defTabSz="913852" rtl="0" eaLnBrk="1" latinLnBrk="0" hangingPunct="1">
              <a:lnSpc>
                <a:spcPct val="90000"/>
              </a:lnSpc>
              <a:spcBef>
                <a:spcPct val="0"/>
              </a:spcBef>
              <a:buNone/>
              <a:defRPr sz="2598" b="0" kern="1200">
                <a:solidFill>
                  <a:schemeClr val="tx1"/>
                </a:solidFill>
                <a:latin typeface="HP Simplified Light" panose="020B0404020204020204" pitchFamily="34" charset="0"/>
                <a:ea typeface="+mj-ea"/>
                <a:cs typeface="+mj-cs"/>
              </a:defRPr>
            </a:lvl1pP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altLang="ja-JP" sz="3600" i="0" u="none" strike="noStrike" kern="0" cap="none" spc="0" normalizeH="0" baseline="0" noProof="0" dirty="0" err="1">
                <a:ln>
                  <a:noFill/>
                </a:ln>
                <a:solidFill>
                  <a:prstClr val="black"/>
                </a:solidFill>
                <a:effectLst/>
                <a:uLnTx/>
                <a:uFillTx/>
                <a:latin typeface="HP Simplified Jpan Light" panose="020B0300000000000000" pitchFamily="50" charset="-128"/>
                <a:ea typeface="HP Simplified Jpan Light" panose="020B0300000000000000" pitchFamily="50" charset="-128"/>
              </a:rPr>
              <a:t>Emotet</a:t>
            </a:r>
            <a:r>
              <a:rPr kumimoji="0" lang="ja-JP" altLang="en-US" sz="360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（エモテット）感染推移</a:t>
            </a:r>
            <a:br>
              <a:rPr kumimoji="0" lang="en-GB" altLang="ja-JP" sz="360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br>
            <a:endParaRPr kumimoji="0" lang="en-US" sz="360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p:txBody>
      </p:sp>
      <p:sp>
        <p:nvSpPr>
          <p:cNvPr id="6" name="テキスト ボックス 5">
            <a:extLst>
              <a:ext uri="{FF2B5EF4-FFF2-40B4-BE49-F238E27FC236}">
                <a16:creationId xmlns:a16="http://schemas.microsoft.com/office/drawing/2014/main" id="{C676E2CC-DF57-4AB2-89A9-365E5D7BF60F}"/>
              </a:ext>
            </a:extLst>
          </p:cNvPr>
          <p:cNvSpPr txBox="1"/>
          <p:nvPr/>
        </p:nvSpPr>
        <p:spPr>
          <a:xfrm>
            <a:off x="913323" y="6577984"/>
            <a:ext cx="9866529" cy="24468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
                <a:srgbClr val="A77DCD"/>
              </a:buClr>
              <a:buSzTx/>
              <a:buFontTx/>
              <a:buNone/>
              <a:tabLst/>
              <a:defRPr/>
            </a:pPr>
            <a:r>
              <a:rPr kumimoji="0" lang="ja-JP" altLang="en-US" sz="11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出展：</a:t>
            </a:r>
            <a:r>
              <a:rPr kumimoji="0" lang="en-US" sz="11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JPCERT</a:t>
            </a:r>
            <a:r>
              <a:rPr kumimoji="0" lang="ja-JP" altLang="en-US" sz="11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コーディネーションセンター　マルウェア</a:t>
            </a:r>
            <a:r>
              <a:rPr kumimoji="0" lang="en-US" sz="1100" i="0" u="none" strike="noStrike" kern="1200" cap="none" spc="0" normalizeH="0" baseline="0" noProof="0" dirty="0" err="1">
                <a:ln>
                  <a:noFill/>
                </a:ln>
                <a:solidFill>
                  <a:prstClr val="black"/>
                </a:solidFill>
                <a:effectLst/>
                <a:uLnTx/>
                <a:uFillTx/>
                <a:latin typeface="HP Simplified Jpan Light" panose="020B0300000000000000" pitchFamily="50" charset="-128"/>
                <a:ea typeface="HP Simplified Jpan Light" panose="020B0300000000000000" pitchFamily="50" charset="-128"/>
              </a:rPr>
              <a:t>Emotet</a:t>
            </a:r>
            <a:r>
              <a:rPr kumimoji="0" lang="ja-JP" altLang="en-US" sz="11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の感染再拡大に関する注意喚起（</a:t>
            </a:r>
            <a:r>
              <a:rPr kumimoji="0" lang="en-US" sz="11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hlinkClick r:id="rId4">
                  <a:extLst>
                    <a:ext uri="{A12FA001-AC4F-418D-AE19-62706E023703}">
                      <ahyp:hlinkClr xmlns:ahyp="http://schemas.microsoft.com/office/drawing/2018/hyperlinkcolor" val="tx"/>
                    </a:ext>
                  </a:extLst>
                </a:hlinkClick>
              </a:rPr>
              <a:t>https://www.jpcert.or.jp/at/2022/at220006.html</a:t>
            </a:r>
            <a:r>
              <a:rPr kumimoji="0" lang="ja-JP" altLang="en-US" sz="11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a:t>
            </a:r>
            <a:endParaRPr kumimoji="0" lang="en-GB" sz="11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p:txBody>
      </p:sp>
      <p:sp>
        <p:nvSpPr>
          <p:cNvPr id="10" name="テキスト ボックス 9">
            <a:extLst>
              <a:ext uri="{FF2B5EF4-FFF2-40B4-BE49-F238E27FC236}">
                <a16:creationId xmlns:a16="http://schemas.microsoft.com/office/drawing/2014/main" id="{281AB87F-9F9C-4E1B-9928-FA64E5B1EA23}"/>
              </a:ext>
            </a:extLst>
          </p:cNvPr>
          <p:cNvSpPr txBox="1"/>
          <p:nvPr/>
        </p:nvSpPr>
        <p:spPr>
          <a:xfrm>
            <a:off x="709306" y="963145"/>
            <a:ext cx="10976558" cy="667875"/>
          </a:xfrm>
          <a:prstGeom prst="rect">
            <a:avLst/>
          </a:prstGeom>
          <a:solidFill>
            <a:schemeClr val="bg1"/>
          </a:solidFill>
        </p:spPr>
        <p:txBody>
          <a:bodyPr wrap="square">
            <a:spAutoFit/>
          </a:bodyPr>
          <a:lstStyle/>
          <a:p>
            <a:pPr marL="0" marR="0" lvl="0" indent="0" algn="l" defTabSz="914400" rtl="0" eaLnBrk="1" fontAlgn="auto" latinLnBrk="0" hangingPunct="1">
              <a:lnSpc>
                <a:spcPct val="90000"/>
              </a:lnSpc>
              <a:spcBef>
                <a:spcPts val="0"/>
              </a:spcBef>
              <a:spcAft>
                <a:spcPts val="600"/>
              </a:spcAft>
              <a:buClr>
                <a:srgbClr val="A77DCD"/>
              </a:buClr>
              <a:buSzTx/>
              <a:buFontTx/>
              <a:buNone/>
              <a:tabLst/>
              <a:defRPr/>
            </a:pPr>
            <a:r>
              <a:rPr kumimoji="0" lang="en-US" altLang="ja-JP" sz="1800" i="0" u="none" strike="noStrike" kern="1200" cap="none" spc="0" normalizeH="0" baseline="0" noProof="0" dirty="0" err="1">
                <a:ln>
                  <a:noFill/>
                </a:ln>
                <a:solidFill>
                  <a:prstClr val="black"/>
                </a:solidFill>
                <a:effectLst/>
                <a:uLnTx/>
                <a:uFillTx/>
                <a:latin typeface="HP Simplified Jpan Light" panose="020B0300000000000000" pitchFamily="50" charset="-128"/>
                <a:ea typeface="HP Simplified Jpan Light" panose="020B0300000000000000" pitchFamily="50" charset="-128"/>
              </a:rPr>
              <a:t>Emotet</a:t>
            </a:r>
            <a:r>
              <a:rPr kumimoji="0" lang="ja-JP" altLang="en-US" sz="18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に感染しメール送信に悪用される可能性のある</a:t>
            </a:r>
            <a:r>
              <a:rPr kumimoji="0" lang="en-US" altLang="ja-JP" sz="18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a:t>
            </a:r>
            <a:r>
              <a:rPr kumimoji="0" lang="en-US" altLang="ja-JP" sz="1800" i="0" u="none" strike="noStrike" kern="1200" cap="none" spc="0" normalizeH="0" baseline="0" noProof="0" dirty="0" err="1">
                <a:ln>
                  <a:noFill/>
                </a:ln>
                <a:solidFill>
                  <a:prstClr val="black"/>
                </a:solidFill>
                <a:effectLst/>
                <a:uLnTx/>
                <a:uFillTx/>
                <a:latin typeface="HP Simplified Jpan Light" panose="020B0300000000000000" pitchFamily="50" charset="-128"/>
                <a:ea typeface="HP Simplified Jpan Light" panose="020B0300000000000000" pitchFamily="50" charset="-128"/>
              </a:rPr>
              <a:t>jp</a:t>
            </a:r>
            <a:r>
              <a:rPr kumimoji="0" lang="ja-JP" altLang="en-US" sz="18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メールアドレス数の新規観測の推移</a:t>
            </a:r>
            <a:endParaRPr kumimoji="0" lang="en-US" altLang="ja-JP" sz="18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a:p>
            <a:pPr marL="0" marR="0" lvl="0" indent="0" algn="l" defTabSz="914400" rtl="0" eaLnBrk="1" fontAlgn="auto" latinLnBrk="0" hangingPunct="1">
              <a:lnSpc>
                <a:spcPct val="90000"/>
              </a:lnSpc>
              <a:spcBef>
                <a:spcPts val="0"/>
              </a:spcBef>
              <a:spcAft>
                <a:spcPts val="600"/>
              </a:spcAft>
              <a:buClr>
                <a:srgbClr val="A77DCD"/>
              </a:buClr>
              <a:buSzTx/>
              <a:buFontTx/>
              <a:buNone/>
              <a:tabLst/>
              <a:defRPr/>
            </a:pPr>
            <a:r>
              <a:rPr kumimoji="0" lang="ja-JP" altLang="en-US" sz="18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（外部からの提供観測情報、</a:t>
            </a:r>
            <a:r>
              <a:rPr kumimoji="0" lang="en-US" altLang="ja-JP" sz="18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2022</a:t>
            </a:r>
            <a:r>
              <a:rPr kumimoji="0" lang="ja-JP" altLang="en-US" sz="18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年</a:t>
            </a:r>
            <a:r>
              <a:rPr kumimoji="0" lang="en-US" altLang="ja-JP" sz="18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3</a:t>
            </a:r>
            <a:r>
              <a:rPr kumimoji="0" lang="ja-JP" altLang="en-US" sz="18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月</a:t>
            </a:r>
            <a:r>
              <a:rPr kumimoji="0" lang="en-US" altLang="ja-JP" sz="18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3</a:t>
            </a:r>
            <a:r>
              <a:rPr kumimoji="0" lang="ja-JP" altLang="en-US" sz="18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rPr>
              <a:t>日更新）</a:t>
            </a:r>
            <a:endParaRPr kumimoji="0" lang="en-US" altLang="ja-JP" sz="1800" i="0" u="none" strike="noStrike" kern="120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endParaRPr>
          </a:p>
        </p:txBody>
      </p:sp>
      <p:sp>
        <p:nvSpPr>
          <p:cNvPr id="17" name="テキスト ボックス 16">
            <a:extLst>
              <a:ext uri="{FF2B5EF4-FFF2-40B4-BE49-F238E27FC236}">
                <a16:creationId xmlns:a16="http://schemas.microsoft.com/office/drawing/2014/main" id="{608EA628-AF31-4A92-9F98-87B96240C6B0}"/>
              </a:ext>
            </a:extLst>
          </p:cNvPr>
          <p:cNvSpPr txBox="1"/>
          <p:nvPr/>
        </p:nvSpPr>
        <p:spPr>
          <a:xfrm>
            <a:off x="3730285" y="2970642"/>
            <a:ext cx="1654276" cy="624939"/>
          </a:xfrm>
          <a:prstGeom prst="rect">
            <a:avLst/>
          </a:prstGeom>
          <a:noFill/>
        </p:spPr>
        <p:txBody>
          <a:bodyPr wrap="non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ja-JP" altLang="en-US" sz="3600" i="0" u="none" strike="noStrike" kern="1200" cap="none" spc="0" normalizeH="0" baseline="0" noProof="0" dirty="0">
                <a:ln>
                  <a:noFill/>
                </a:ln>
                <a:solidFill>
                  <a:srgbClr val="FF0000"/>
                </a:solidFill>
                <a:effectLst/>
                <a:uLnTx/>
                <a:uFillTx/>
                <a:latin typeface="HP Simplified Jpan Light" panose="020B0300000000000000" pitchFamily="50" charset="-128"/>
                <a:ea typeface="HP Simplified Jpan Light" panose="020B0300000000000000" pitchFamily="50" charset="-128"/>
              </a:rPr>
              <a:t>約</a:t>
            </a:r>
            <a:r>
              <a:rPr kumimoji="0" lang="en-US" altLang="ja-JP" sz="3600" i="0" u="none" strike="noStrike" kern="1200" cap="none" spc="0" normalizeH="0" baseline="0" noProof="0" dirty="0">
                <a:ln>
                  <a:noFill/>
                </a:ln>
                <a:solidFill>
                  <a:srgbClr val="FF0000"/>
                </a:solidFill>
                <a:effectLst/>
                <a:uLnTx/>
                <a:uFillTx/>
                <a:latin typeface="HP Simplified Jpan Light" panose="020B0300000000000000" pitchFamily="50" charset="-128"/>
                <a:ea typeface="HP Simplified Jpan Light" panose="020B0300000000000000" pitchFamily="50" charset="-128"/>
              </a:rPr>
              <a:t>5</a:t>
            </a:r>
            <a:r>
              <a:rPr kumimoji="0" lang="ja-JP" altLang="en-US" sz="3600" i="0" u="none" strike="noStrike" kern="1200" cap="none" spc="0" normalizeH="0" baseline="0" noProof="0" dirty="0">
                <a:ln>
                  <a:noFill/>
                </a:ln>
                <a:solidFill>
                  <a:srgbClr val="FF0000"/>
                </a:solidFill>
                <a:effectLst/>
                <a:uLnTx/>
                <a:uFillTx/>
                <a:latin typeface="HP Simplified Jpan Light" panose="020B0300000000000000" pitchFamily="50" charset="-128"/>
                <a:ea typeface="HP Simplified Jpan Light" panose="020B0300000000000000" pitchFamily="50" charset="-128"/>
              </a:rPr>
              <a:t>倍に！</a:t>
            </a:r>
            <a:endParaRPr kumimoji="0" lang="en-GB" sz="3600" i="0" u="none" strike="noStrike" kern="1200" cap="none" spc="0" normalizeH="0" baseline="0" noProof="0" dirty="0">
              <a:ln>
                <a:noFill/>
              </a:ln>
              <a:solidFill>
                <a:srgbClr val="FF0000"/>
              </a:solidFill>
              <a:effectLst/>
              <a:uLnTx/>
              <a:uFillTx/>
              <a:latin typeface="HP Simplified Jpan Light" panose="020B0300000000000000" pitchFamily="50" charset="-128"/>
              <a:ea typeface="HP Simplified Jpan Light" panose="020B0300000000000000" pitchFamily="50" charset="-128"/>
            </a:endParaRPr>
          </a:p>
        </p:txBody>
      </p:sp>
      <p:sp>
        <p:nvSpPr>
          <p:cNvPr id="5" name="星: 32 pt 4">
            <a:extLst>
              <a:ext uri="{FF2B5EF4-FFF2-40B4-BE49-F238E27FC236}">
                <a16:creationId xmlns:a16="http://schemas.microsoft.com/office/drawing/2014/main" id="{C0B406C8-DA1B-4324-9BA7-F0C8D3D04B50}"/>
              </a:ext>
            </a:extLst>
          </p:cNvPr>
          <p:cNvSpPr/>
          <p:nvPr/>
        </p:nvSpPr>
        <p:spPr>
          <a:xfrm>
            <a:off x="8042881" y="1384168"/>
            <a:ext cx="2058859" cy="875707"/>
          </a:xfrm>
          <a:prstGeom prst="star32">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000" b="1" i="1" dirty="0">
                <a:latin typeface="HP Simplified Jpan Light" panose="020B0300000000000000" pitchFamily="50" charset="-128"/>
                <a:ea typeface="HP Simplified Jpan Light" panose="020B0300000000000000" pitchFamily="50" charset="-128"/>
              </a:rPr>
              <a:t>大爆発</a:t>
            </a:r>
          </a:p>
        </p:txBody>
      </p:sp>
      <p:sp>
        <p:nvSpPr>
          <p:cNvPr id="8" name="吹き出し: 角を丸めた四角形 7">
            <a:extLst>
              <a:ext uri="{FF2B5EF4-FFF2-40B4-BE49-F238E27FC236}">
                <a16:creationId xmlns:a16="http://schemas.microsoft.com/office/drawing/2014/main" id="{38FCF8E0-D9A4-45D1-AD71-024E797A8ED7}"/>
              </a:ext>
            </a:extLst>
          </p:cNvPr>
          <p:cNvSpPr/>
          <p:nvPr/>
        </p:nvSpPr>
        <p:spPr>
          <a:xfrm>
            <a:off x="4290544" y="4863773"/>
            <a:ext cx="1077733" cy="405107"/>
          </a:xfrm>
          <a:prstGeom prst="wedgeRoundRectCallout">
            <a:avLst>
              <a:gd name="adj1" fmla="val -22619"/>
              <a:gd name="adj2" fmla="val 81508"/>
              <a:gd name="adj3" fmla="val 16667"/>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1600" dirty="0">
                <a:latin typeface="HP Simplified Jpan Light" panose="020B0300000000000000" pitchFamily="50" charset="-128"/>
                <a:ea typeface="HP Simplified Jpan Light" panose="020B0300000000000000" pitchFamily="50" charset="-128"/>
              </a:rPr>
              <a:t>一旦終息</a:t>
            </a:r>
          </a:p>
        </p:txBody>
      </p:sp>
      <p:sp>
        <p:nvSpPr>
          <p:cNvPr id="15" name="吹き出し: 角を丸めた四角形 14">
            <a:extLst>
              <a:ext uri="{FF2B5EF4-FFF2-40B4-BE49-F238E27FC236}">
                <a16:creationId xmlns:a16="http://schemas.microsoft.com/office/drawing/2014/main" id="{102CCCB1-D4C0-4F46-AB43-37C7AA9ED453}"/>
              </a:ext>
            </a:extLst>
          </p:cNvPr>
          <p:cNvSpPr/>
          <p:nvPr/>
        </p:nvSpPr>
        <p:spPr>
          <a:xfrm>
            <a:off x="6892932" y="4661219"/>
            <a:ext cx="1077733" cy="405107"/>
          </a:xfrm>
          <a:prstGeom prst="wedgeRoundRectCallout">
            <a:avLst>
              <a:gd name="adj1" fmla="val 3281"/>
              <a:gd name="adj2" fmla="val 95764"/>
              <a:gd name="adj3" fmla="val 16667"/>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1600" dirty="0">
                <a:latin typeface="HP Simplified Jpan Light" panose="020B0300000000000000" pitchFamily="50" charset="-128"/>
                <a:ea typeface="HP Simplified Jpan Light" panose="020B0300000000000000" pitchFamily="50" charset="-128"/>
              </a:rPr>
              <a:t>再拡大</a:t>
            </a:r>
          </a:p>
        </p:txBody>
      </p:sp>
      <p:sp>
        <p:nvSpPr>
          <p:cNvPr id="19" name="二等辺三角形 18">
            <a:extLst>
              <a:ext uri="{FF2B5EF4-FFF2-40B4-BE49-F238E27FC236}">
                <a16:creationId xmlns:a16="http://schemas.microsoft.com/office/drawing/2014/main" id="{2F9CE3C4-F28E-484F-9FA7-4E31BB13FFD8}"/>
              </a:ext>
            </a:extLst>
          </p:cNvPr>
          <p:cNvSpPr/>
          <p:nvPr/>
        </p:nvSpPr>
        <p:spPr>
          <a:xfrm rot="14695277">
            <a:off x="4863954" y="1342362"/>
            <a:ext cx="794353" cy="5130766"/>
          </a:xfrm>
          <a:prstGeom prst="triangle">
            <a:avLst/>
          </a:prstGeom>
          <a:gradFill>
            <a:gsLst>
              <a:gs pos="96000">
                <a:srgbClr val="FF0000"/>
              </a:gs>
              <a:gs pos="86000">
                <a:srgbClr val="FF0000"/>
              </a:gs>
              <a:gs pos="0">
                <a:schemeClr val="bg1"/>
              </a:gs>
            </a:gsLst>
            <a:lin ang="54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dirty="0"/>
          </a:p>
        </p:txBody>
      </p:sp>
      <p:sp>
        <p:nvSpPr>
          <p:cNvPr id="20" name="二等辺三角形 19">
            <a:extLst>
              <a:ext uri="{FF2B5EF4-FFF2-40B4-BE49-F238E27FC236}">
                <a16:creationId xmlns:a16="http://schemas.microsoft.com/office/drawing/2014/main" id="{2FC42ED6-2FDB-40B0-83F3-3C0264BC2519}"/>
              </a:ext>
            </a:extLst>
          </p:cNvPr>
          <p:cNvSpPr/>
          <p:nvPr/>
        </p:nvSpPr>
        <p:spPr>
          <a:xfrm rot="3875520">
            <a:off x="7232859" y="2081722"/>
            <a:ext cx="1308035" cy="1198349"/>
          </a:xfrm>
          <a:prstGeom prst="triangle">
            <a:avLst>
              <a:gd name="adj" fmla="val 50000"/>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dirty="0"/>
          </a:p>
        </p:txBody>
      </p:sp>
    </p:spTree>
    <p:extLst>
      <p:ext uri="{BB962C8B-B14F-4D97-AF65-F5344CB8AC3E}">
        <p14:creationId xmlns:p14="http://schemas.microsoft.com/office/powerpoint/2010/main" val="264043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0">
            <a:extLst>
              <a:ext uri="{FF2B5EF4-FFF2-40B4-BE49-F238E27FC236}">
                <a16:creationId xmlns:a16="http://schemas.microsoft.com/office/drawing/2014/main" id="{BA003FA6-6398-4579-811C-1657E4FC9F67}"/>
              </a:ext>
            </a:extLst>
          </p:cNvPr>
          <p:cNvSpPr txBox="1">
            <a:spLocks/>
          </p:cNvSpPr>
          <p:nvPr/>
        </p:nvSpPr>
        <p:spPr>
          <a:xfrm>
            <a:off x="516467" y="117979"/>
            <a:ext cx="11314069" cy="762000"/>
          </a:xfrm>
          <a:prstGeom prst="rect">
            <a:avLst/>
          </a:prstGeom>
        </p:spPr>
        <p:txBody>
          <a:bodyPr/>
          <a:lstStyle>
            <a:lvl1pPr algn="l" defTabSz="913852" rtl="0" eaLnBrk="1" latinLnBrk="0" hangingPunct="1">
              <a:lnSpc>
                <a:spcPct val="90000"/>
              </a:lnSpc>
              <a:spcBef>
                <a:spcPct val="0"/>
              </a:spcBef>
              <a:buNone/>
              <a:defRPr sz="2598" b="0" kern="1200">
                <a:solidFill>
                  <a:schemeClr val="tx1"/>
                </a:solidFill>
                <a:latin typeface="HP Simplified Light" panose="020B0404020204020204" pitchFamily="34" charset="0"/>
                <a:ea typeface="+mj-ea"/>
                <a:cs typeface="+mj-cs"/>
              </a:defRPr>
            </a:lvl1pP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altLang="ja-JP" sz="3600" b="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2022</a:t>
            </a:r>
            <a:r>
              <a:rPr kumimoji="0" lang="ja-JP" altLang="en-US" sz="3600" b="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年の</a:t>
            </a:r>
            <a:r>
              <a:rPr kumimoji="0" lang="en-US" altLang="ja-JP" sz="3600" b="0" i="0" u="none" strike="noStrike" kern="0" cap="none" spc="0" normalizeH="0" baseline="0" noProof="0" dirty="0" err="1">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Emotet</a:t>
            </a:r>
            <a:r>
              <a:rPr kumimoji="0" lang="ja-JP" altLang="en-US" sz="3600" b="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rPr>
              <a:t>（エモテット）の特徴</a:t>
            </a:r>
            <a:endParaRPr kumimoji="0" lang="en-US" sz="3600" b="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p:txBody>
      </p:sp>
      <p:sp>
        <p:nvSpPr>
          <p:cNvPr id="7" name="テキスト ボックス 6">
            <a:extLst>
              <a:ext uri="{FF2B5EF4-FFF2-40B4-BE49-F238E27FC236}">
                <a16:creationId xmlns:a16="http://schemas.microsoft.com/office/drawing/2014/main" id="{94A6138D-515C-4811-8FD0-8FF866D6CB29}"/>
              </a:ext>
            </a:extLst>
          </p:cNvPr>
          <p:cNvSpPr txBox="1"/>
          <p:nvPr/>
        </p:nvSpPr>
        <p:spPr>
          <a:xfrm>
            <a:off x="279958" y="1015377"/>
            <a:ext cx="11632084" cy="4893647"/>
          </a:xfrm>
          <a:prstGeom prst="rect">
            <a:avLst/>
          </a:prstGeom>
          <a:noFill/>
        </p:spPr>
        <p:txBody>
          <a:bodyPr wrap="square">
            <a:spAutoFit/>
          </a:bodyPr>
          <a:lstStyle/>
          <a:p>
            <a:r>
              <a:rPr lang="ja-JP" altLang="en-US" sz="2400" dirty="0">
                <a:latin typeface="HP Simplified Jpan Light" panose="020B0300000000000000" pitchFamily="50" charset="-128"/>
                <a:ea typeface="HP Simplified Jpan Light" panose="020B0300000000000000" pitchFamily="50" charset="-128"/>
              </a:rPr>
              <a:t>・感染は電子メールを通じて行われる。</a:t>
            </a:r>
            <a:endParaRPr lang="en-GB" altLang="ja-JP" sz="2400" dirty="0">
              <a:latin typeface="HP Simplified Jpan Light" panose="020B0300000000000000" pitchFamily="50" charset="-128"/>
              <a:ea typeface="HP Simplified Jpan Light" panose="020B0300000000000000" pitchFamily="50" charset="-128"/>
            </a:endParaRPr>
          </a:p>
          <a:p>
            <a:endParaRPr lang="en-GB" altLang="ja-JP" sz="1200" dirty="0">
              <a:latin typeface="HP Simplified Jpan Light" panose="020B0300000000000000" pitchFamily="50" charset="-128"/>
              <a:ea typeface="HP Simplified Jpan Light" panose="020B0300000000000000" pitchFamily="50" charset="-128"/>
            </a:endParaRPr>
          </a:p>
          <a:p>
            <a:r>
              <a:rPr lang="ja-JP" altLang="en-US" sz="2400" dirty="0">
                <a:latin typeface="HP Simplified Jpan Light" panose="020B0300000000000000" pitchFamily="50" charset="-128"/>
                <a:ea typeface="HP Simplified Jpan Light" panose="020B0300000000000000" pitchFamily="50" charset="-128"/>
              </a:rPr>
              <a:t>・取引先や社員になりすましたメールアドレスを使って侵入。</a:t>
            </a:r>
            <a:endParaRPr lang="en-GB" altLang="ja-JP" sz="2400" dirty="0">
              <a:latin typeface="HP Simplified Jpan Light" panose="020B0300000000000000" pitchFamily="50" charset="-128"/>
              <a:ea typeface="HP Simplified Jpan Light" panose="020B0300000000000000" pitchFamily="50" charset="-128"/>
            </a:endParaRPr>
          </a:p>
          <a:p>
            <a:r>
              <a:rPr lang="ja-JP" altLang="en-US" sz="2400" dirty="0">
                <a:latin typeface="HP Simplified Jpan Light" panose="020B0300000000000000" pitchFamily="50" charset="-128"/>
                <a:ea typeface="HP Simplified Jpan Light" panose="020B0300000000000000" pitchFamily="50" charset="-128"/>
              </a:rPr>
              <a:t>　過去のメール本文が引用されることもあり、正規なメールとの判別が難しい。</a:t>
            </a:r>
            <a:endParaRPr lang="en-GB" altLang="ja-JP" sz="2400" dirty="0">
              <a:latin typeface="HP Simplified Jpan Light" panose="020B0300000000000000" pitchFamily="50" charset="-128"/>
              <a:ea typeface="HP Simplified Jpan Light" panose="020B0300000000000000" pitchFamily="50" charset="-128"/>
            </a:endParaRPr>
          </a:p>
          <a:p>
            <a:endParaRPr lang="en-GB" altLang="ja-JP" sz="1200" dirty="0">
              <a:latin typeface="HP Simplified Jpan Light" panose="020B0300000000000000" pitchFamily="50" charset="-128"/>
              <a:ea typeface="HP Simplified Jpan Light" panose="020B0300000000000000" pitchFamily="50" charset="-128"/>
            </a:endParaRPr>
          </a:p>
          <a:p>
            <a:r>
              <a:rPr lang="ja-JP" altLang="en-US" sz="2400" dirty="0">
                <a:latin typeface="HP Simplified Jpan Light" panose="020B0300000000000000" pitchFamily="50" charset="-128"/>
                <a:ea typeface="HP Simplified Jpan Light" panose="020B0300000000000000" pitchFamily="50" charset="-128"/>
              </a:rPr>
              <a:t>・添付やリンクからダウンロードしたファイルを開くと感染してしまう。</a:t>
            </a:r>
            <a:endParaRPr lang="en-GB" altLang="ja-JP" sz="2400" dirty="0">
              <a:latin typeface="HP Simplified Jpan Light" panose="020B0300000000000000" pitchFamily="50" charset="-128"/>
              <a:ea typeface="HP Simplified Jpan Light" panose="020B0300000000000000" pitchFamily="50" charset="-128"/>
            </a:endParaRPr>
          </a:p>
          <a:p>
            <a:endParaRPr lang="en-GB" altLang="ja-JP" sz="1200" dirty="0">
              <a:latin typeface="HP Simplified Jpan Light" panose="020B0300000000000000" pitchFamily="50" charset="-128"/>
              <a:ea typeface="HP Simplified Jpan Light" panose="020B0300000000000000" pitchFamily="50" charset="-128"/>
            </a:endParaRPr>
          </a:p>
          <a:p>
            <a:r>
              <a:rPr lang="ja-JP" altLang="en-US" sz="2400" dirty="0">
                <a:latin typeface="HP Simplified Jpan Light" panose="020B0300000000000000" pitchFamily="50" charset="-128"/>
                <a:ea typeface="HP Simplified Jpan Light" panose="020B0300000000000000" pitchFamily="50" charset="-128"/>
              </a:rPr>
              <a:t>・感染すると、感染したコンピュータの情報を窃取し、感染者のアドレスを使い</a:t>
            </a:r>
            <a:endParaRPr lang="en-GB" altLang="ja-JP" sz="2400" dirty="0">
              <a:latin typeface="HP Simplified Jpan Light" panose="020B0300000000000000" pitchFamily="50" charset="-128"/>
              <a:ea typeface="HP Simplified Jpan Light" panose="020B0300000000000000" pitchFamily="50" charset="-128"/>
            </a:endParaRPr>
          </a:p>
          <a:p>
            <a:r>
              <a:rPr lang="ja-JP" altLang="en-US" sz="2400" dirty="0">
                <a:latin typeface="HP Simplified Jpan Light" panose="020B0300000000000000" pitchFamily="50" charset="-128"/>
                <a:ea typeface="HP Simplified Jpan Light" panose="020B0300000000000000" pitchFamily="50" charset="-128"/>
              </a:rPr>
              <a:t>　アドレス帳にある他のアドレスに対してメールを送信して感染を広げていく。</a:t>
            </a:r>
            <a:endParaRPr lang="en-GB" altLang="ja-JP" sz="2400" dirty="0">
              <a:latin typeface="HP Simplified Jpan Light" panose="020B0300000000000000" pitchFamily="50" charset="-128"/>
              <a:ea typeface="HP Simplified Jpan Light" panose="020B0300000000000000" pitchFamily="50" charset="-128"/>
            </a:endParaRPr>
          </a:p>
          <a:p>
            <a:endParaRPr lang="en-GB" altLang="ja-JP" dirty="0">
              <a:latin typeface="HP Simplified Jpan Light" panose="020B0300000000000000" pitchFamily="50" charset="-128"/>
              <a:ea typeface="HP Simplified Jpan Light" panose="020B0300000000000000" pitchFamily="50" charset="-128"/>
            </a:endParaRPr>
          </a:p>
          <a:p>
            <a:r>
              <a:rPr lang="ja-JP" altLang="en-US" sz="1600" dirty="0">
                <a:latin typeface="HP Simplified Jpan Light" panose="020B0300000000000000" pitchFamily="50" charset="-128"/>
                <a:ea typeface="HP Simplified Jpan Light" panose="020B0300000000000000" pitchFamily="50" charset="-128"/>
              </a:rPr>
              <a:t>参考：</a:t>
            </a:r>
            <a:endParaRPr lang="en-GB" altLang="ja-JP" sz="1600" dirty="0">
              <a:latin typeface="HP Simplified Jpan Light" panose="020B0300000000000000" pitchFamily="50" charset="-128"/>
              <a:ea typeface="HP Simplified Jpan Light" panose="020B0300000000000000" pitchFamily="50" charset="-128"/>
            </a:endParaRPr>
          </a:p>
          <a:p>
            <a:r>
              <a:rPr lang="en-US" sz="1600" dirty="0">
                <a:effectLst/>
                <a:latin typeface="HP Simplified Jpan Light" panose="020B0300000000000000" pitchFamily="50" charset="-128"/>
                <a:ea typeface="HP Simplified Jpan Light" panose="020B0300000000000000" pitchFamily="50" charset="-128"/>
              </a:rPr>
              <a:t>[JPCERT/CC </a:t>
            </a:r>
            <a:r>
              <a:rPr lang="ja-JP" sz="1600" dirty="0">
                <a:effectLst/>
                <a:latin typeface="HP Simplified Jpan Light" panose="020B0300000000000000" pitchFamily="50" charset="-128"/>
                <a:ea typeface="HP Simplified Jpan Light" panose="020B0300000000000000" pitchFamily="50" charset="-128"/>
              </a:rPr>
              <a:t>解説動画</a:t>
            </a:r>
            <a:r>
              <a:rPr lang="en-US" sz="1600" dirty="0">
                <a:effectLst/>
                <a:latin typeface="HP Simplified Jpan Light" panose="020B0300000000000000" pitchFamily="50" charset="-128"/>
                <a:ea typeface="HP Simplified Jpan Light" panose="020B0300000000000000" pitchFamily="50" charset="-128"/>
              </a:rPr>
              <a:t>]</a:t>
            </a:r>
            <a:r>
              <a:rPr lang="ja-JP" sz="1600" dirty="0">
                <a:effectLst/>
                <a:latin typeface="HP Simplified Jpan Light" panose="020B0300000000000000" pitchFamily="50" charset="-128"/>
                <a:ea typeface="HP Simplified Jpan Light" panose="020B0300000000000000" pitchFamily="50" charset="-128"/>
              </a:rPr>
              <a:t>　日本中で感染が広がるマルウェア</a:t>
            </a:r>
            <a:r>
              <a:rPr lang="en-US" sz="1600" dirty="0" err="1">
                <a:effectLst/>
                <a:latin typeface="HP Simplified Jpan Light" panose="020B0300000000000000" pitchFamily="50" charset="-128"/>
                <a:ea typeface="HP Simplified Jpan Light" panose="020B0300000000000000" pitchFamily="50" charset="-128"/>
              </a:rPr>
              <a:t>Emotet</a:t>
            </a:r>
            <a:endParaRPr lang="en-GB" sz="1600" dirty="0">
              <a:effectLst/>
              <a:latin typeface="HP Simplified Jpan Light" panose="020B0300000000000000" pitchFamily="50" charset="-128"/>
              <a:ea typeface="HP Simplified Jpan Light" panose="020B0300000000000000" pitchFamily="50" charset="-128"/>
            </a:endParaRPr>
          </a:p>
          <a:p>
            <a:r>
              <a:rPr lang="en-US" sz="1600" u="sng" dirty="0">
                <a:solidFill>
                  <a:srgbClr val="0563C1"/>
                </a:solidFill>
                <a:effectLst/>
                <a:latin typeface="HP Simplified Jpan Light" panose="020B0300000000000000" pitchFamily="50" charset="-128"/>
                <a:ea typeface="HP Simplified Jpan Light" panose="020B0300000000000000" pitchFamily="50" charset="-128"/>
                <a:hlinkClick r:id="rId2"/>
              </a:rPr>
              <a:t>https://www.youtube.com/watch?v=wvu9sWiB2_U</a:t>
            </a:r>
            <a:endParaRPr lang="en-GB" sz="1600" dirty="0">
              <a:effectLst/>
              <a:latin typeface="HP Simplified Jpan Light" panose="020B0300000000000000" pitchFamily="50" charset="-128"/>
              <a:ea typeface="HP Simplified Jpan Light" panose="020B0300000000000000" pitchFamily="50" charset="-128"/>
            </a:endParaRPr>
          </a:p>
          <a:p>
            <a:r>
              <a:rPr lang="en-US" sz="1600" dirty="0">
                <a:effectLst/>
                <a:latin typeface="HP Simplified Jpan Light" panose="020B0300000000000000" pitchFamily="50" charset="-128"/>
                <a:ea typeface="HP Simplified Jpan Light" panose="020B0300000000000000" pitchFamily="50" charset="-128"/>
              </a:rPr>
              <a:t> </a:t>
            </a:r>
            <a:endParaRPr lang="en-GB" sz="1600" dirty="0">
              <a:effectLst/>
              <a:latin typeface="HP Simplified Jpan Light" panose="020B0300000000000000" pitchFamily="50" charset="-128"/>
              <a:ea typeface="HP Simplified Jpan Light" panose="020B0300000000000000" pitchFamily="50" charset="-128"/>
            </a:endParaRPr>
          </a:p>
          <a:p>
            <a:r>
              <a:rPr lang="en-US" sz="1600" dirty="0" err="1">
                <a:effectLst/>
                <a:latin typeface="HP Simplified Jpan Light" panose="020B0300000000000000" pitchFamily="50" charset="-128"/>
                <a:ea typeface="HP Simplified Jpan Light" panose="020B0300000000000000" pitchFamily="50" charset="-128"/>
              </a:rPr>
              <a:t>Emotet</a:t>
            </a:r>
            <a:r>
              <a:rPr lang="ja-JP" sz="1600" dirty="0">
                <a:effectLst/>
                <a:latin typeface="HP Simplified Jpan Light" panose="020B0300000000000000" pitchFamily="50" charset="-128"/>
                <a:ea typeface="HP Simplified Jpan Light" panose="020B0300000000000000" pitchFamily="50" charset="-128"/>
              </a:rPr>
              <a:t>感染の確認方法と対策</a:t>
            </a:r>
            <a:endParaRPr lang="en-GB" sz="1600" dirty="0">
              <a:effectLst/>
              <a:latin typeface="HP Simplified Jpan Light" panose="020B0300000000000000" pitchFamily="50" charset="-128"/>
              <a:ea typeface="HP Simplified Jpan Light" panose="020B0300000000000000" pitchFamily="50" charset="-128"/>
            </a:endParaRPr>
          </a:p>
          <a:p>
            <a:r>
              <a:rPr lang="en-US" sz="1600" u="sng" dirty="0">
                <a:solidFill>
                  <a:srgbClr val="0563C1"/>
                </a:solidFill>
                <a:effectLst/>
                <a:latin typeface="HP Simplified Jpan Light" panose="020B0300000000000000" pitchFamily="50" charset="-128"/>
                <a:ea typeface="HP Simplified Jpan Light" panose="020B0300000000000000" pitchFamily="50" charset="-128"/>
                <a:hlinkClick r:id="rId3"/>
              </a:rPr>
              <a:t>https://www.youtube.com/watch?v=nqxikr1x2ag&amp;t=322s</a:t>
            </a:r>
            <a:endParaRPr lang="en-GB" sz="1600" dirty="0">
              <a:effectLst/>
              <a:latin typeface="HP Simplified Jpan Light" panose="020B0300000000000000" pitchFamily="50" charset="-128"/>
              <a:ea typeface="HP Simplified Jpan Light" panose="020B0300000000000000" pitchFamily="50" charset="-128"/>
            </a:endParaRPr>
          </a:p>
          <a:p>
            <a:endParaRPr lang="ja-JP" altLang="en-US" dirty="0">
              <a:latin typeface="HP Simplified Jpan Light" panose="020B0300000000000000" pitchFamily="50" charset="-128"/>
              <a:ea typeface="HP Simplified Jpan Light" panose="020B0300000000000000" pitchFamily="50" charset="-128"/>
            </a:endParaRPr>
          </a:p>
        </p:txBody>
      </p:sp>
      <p:sp>
        <p:nvSpPr>
          <p:cNvPr id="9" name="テキスト ボックス 8">
            <a:extLst>
              <a:ext uri="{FF2B5EF4-FFF2-40B4-BE49-F238E27FC236}">
                <a16:creationId xmlns:a16="http://schemas.microsoft.com/office/drawing/2014/main" id="{AD71BB4D-3EC5-4F7D-8B20-E18FA327AD08}"/>
              </a:ext>
            </a:extLst>
          </p:cNvPr>
          <p:cNvSpPr txBox="1"/>
          <p:nvPr/>
        </p:nvSpPr>
        <p:spPr>
          <a:xfrm>
            <a:off x="347597" y="5842623"/>
            <a:ext cx="6400800" cy="473976"/>
          </a:xfrm>
          <a:prstGeom prst="rect">
            <a:avLst/>
          </a:prstGeom>
          <a:noFill/>
        </p:spPr>
        <p:txBody>
          <a:bodyPr wrap="square">
            <a:spAutoFit/>
          </a:bodyPr>
          <a:lstStyle/>
          <a:p>
            <a:pPr>
              <a:lnSpc>
                <a:spcPct val="90000"/>
              </a:lnSpc>
              <a:spcAft>
                <a:spcPts val="600"/>
              </a:spcAft>
              <a:buClr>
                <a:srgbClr val="A77DCD"/>
              </a:buClr>
            </a:pPr>
            <a:r>
              <a:rPr lang="ja-JP" altLang="en-US" sz="1100" dirty="0">
                <a:latin typeface="HP Simplified Jpan Light" panose="020B0300000000000000" pitchFamily="50" charset="-128"/>
                <a:ea typeface="HP Simplified Jpan Light" panose="020B0300000000000000" pitchFamily="50" charset="-128"/>
              </a:rPr>
              <a:t>出展：</a:t>
            </a:r>
            <a:r>
              <a:rPr lang="en-US" sz="1100" dirty="0">
                <a:latin typeface="HP Simplified Jpan Light" panose="020B0300000000000000" pitchFamily="50" charset="-128"/>
                <a:ea typeface="HP Simplified Jpan Light" panose="020B0300000000000000" pitchFamily="50" charset="-128"/>
              </a:rPr>
              <a:t>JPCERT</a:t>
            </a:r>
            <a:r>
              <a:rPr lang="ja-JP" altLang="en-US" sz="1100" dirty="0">
                <a:latin typeface="HP Simplified Jpan Light" panose="020B0300000000000000" pitchFamily="50" charset="-128"/>
                <a:ea typeface="HP Simplified Jpan Light" panose="020B0300000000000000" pitchFamily="50" charset="-128"/>
              </a:rPr>
              <a:t>コーディネーションセンター　マルウェア</a:t>
            </a:r>
            <a:r>
              <a:rPr lang="en-US" sz="1100" dirty="0" err="1">
                <a:latin typeface="HP Simplified Jpan Light" panose="020B0300000000000000" pitchFamily="50" charset="-128"/>
                <a:ea typeface="HP Simplified Jpan Light" panose="020B0300000000000000" pitchFamily="50" charset="-128"/>
              </a:rPr>
              <a:t>Emotet</a:t>
            </a:r>
            <a:r>
              <a:rPr lang="ja-JP" altLang="en-US" sz="1100" dirty="0">
                <a:latin typeface="HP Simplified Jpan Light" panose="020B0300000000000000" pitchFamily="50" charset="-128"/>
                <a:ea typeface="HP Simplified Jpan Light" panose="020B0300000000000000" pitchFamily="50" charset="-128"/>
              </a:rPr>
              <a:t>の感染再拡大に関する注意喚起</a:t>
            </a:r>
            <a:endParaRPr lang="en-GB" altLang="ja-JP" sz="1100" dirty="0">
              <a:latin typeface="HP Simplified Jpan Light" panose="020B0300000000000000" pitchFamily="50" charset="-128"/>
              <a:ea typeface="HP Simplified Jpan Light" panose="020B0300000000000000" pitchFamily="50" charset="-128"/>
            </a:endParaRPr>
          </a:p>
          <a:p>
            <a:pPr>
              <a:lnSpc>
                <a:spcPct val="90000"/>
              </a:lnSpc>
              <a:spcAft>
                <a:spcPts val="600"/>
              </a:spcAft>
              <a:buClr>
                <a:srgbClr val="A77DCD"/>
              </a:buClr>
            </a:pPr>
            <a:r>
              <a:rPr lang="en-US" sz="1100" dirty="0">
                <a:latin typeface="HP Simplified Jpan Light" panose="020B0300000000000000" pitchFamily="50" charset="-128"/>
                <a:ea typeface="HP Simplified Jpan Light" panose="020B0300000000000000" pitchFamily="50" charset="-128"/>
                <a:hlinkClick r:id="rId4">
                  <a:extLst>
                    <a:ext uri="{A12FA001-AC4F-418D-AE19-62706E023703}">
                      <ahyp:hlinkClr xmlns:ahyp="http://schemas.microsoft.com/office/drawing/2018/hyperlinkcolor" val="tx"/>
                    </a:ext>
                  </a:extLst>
                </a:hlinkClick>
              </a:rPr>
              <a:t>https://www.jpcert.or.jp/at/2022/at220006.html</a:t>
            </a:r>
            <a:endParaRPr lang="en-GB" sz="1100" dirty="0">
              <a:latin typeface="HP Simplified Jpan Light" panose="020B0300000000000000" pitchFamily="50" charset="-128"/>
              <a:ea typeface="HP Simplified Jpan Light" panose="020B0300000000000000" pitchFamily="50" charset="-128"/>
            </a:endParaRPr>
          </a:p>
        </p:txBody>
      </p:sp>
    </p:spTree>
    <p:extLst>
      <p:ext uri="{BB962C8B-B14F-4D97-AF65-F5344CB8AC3E}">
        <p14:creationId xmlns:p14="http://schemas.microsoft.com/office/powerpoint/2010/main" val="254072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 2">
            <a:extLst>
              <a:ext uri="{FF2B5EF4-FFF2-40B4-BE49-F238E27FC236}">
                <a16:creationId xmlns:a16="http://schemas.microsoft.com/office/drawing/2014/main" id="{E0DFBB3A-3D28-4275-A3F7-D5FD8AC73D84}"/>
              </a:ext>
            </a:extLst>
          </p:cNvPr>
          <p:cNvSpPr/>
          <p:nvPr/>
        </p:nvSpPr>
        <p:spPr>
          <a:xfrm>
            <a:off x="245687" y="2387497"/>
            <a:ext cx="3945379" cy="2976724"/>
          </a:xfrm>
          <a:prstGeom prst="cloud">
            <a:avLst/>
          </a:prstGeom>
          <a:solidFill>
            <a:srgbClr val="D06A7F"/>
          </a:solid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lnSpc>
                <a:spcPct val="90000"/>
              </a:lnSpc>
            </a:pPr>
            <a:r>
              <a:rPr kumimoji="1" lang="en-US" altLang="ja-JP" dirty="0" err="1">
                <a:latin typeface="HP Simplified Jpan Light" panose="020B0300000000000000" pitchFamily="50" charset="-128"/>
                <a:ea typeface="HP Simplified Jpan Light" panose="020B0300000000000000" pitchFamily="50" charset="-128"/>
              </a:rPr>
              <a:t>Emotet</a:t>
            </a:r>
            <a:r>
              <a:rPr kumimoji="1" lang="ja-JP" altLang="en-US">
                <a:latin typeface="HP Simplified Jpan Light" panose="020B0300000000000000" pitchFamily="50" charset="-128"/>
                <a:ea typeface="HP Simplified Jpan Light" panose="020B0300000000000000" pitchFamily="50" charset="-128"/>
              </a:rPr>
              <a:t>攻撃基盤</a:t>
            </a:r>
            <a:endParaRPr kumimoji="1" lang="ja-JP" altLang="en-US" dirty="0">
              <a:latin typeface="HP Simplified Jpan Light" panose="020B0300000000000000" pitchFamily="50" charset="-128"/>
              <a:ea typeface="HP Simplified Jpan Light" panose="020B0300000000000000" pitchFamily="50" charset="-128"/>
            </a:endParaRPr>
          </a:p>
        </p:txBody>
      </p:sp>
      <p:pic>
        <p:nvPicPr>
          <p:cNvPr id="4" name="グラフィックス 3" descr="コンピューター 単色塗りつぶし">
            <a:extLst>
              <a:ext uri="{FF2B5EF4-FFF2-40B4-BE49-F238E27FC236}">
                <a16:creationId xmlns:a16="http://schemas.microsoft.com/office/drawing/2014/main" id="{37238D67-CCEA-4DF2-9B6B-390F5F6B44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5324" y="2791893"/>
            <a:ext cx="2167932" cy="2167932"/>
          </a:xfrm>
          <a:prstGeom prst="rect">
            <a:avLst/>
          </a:prstGeom>
        </p:spPr>
      </p:pic>
      <p:pic>
        <p:nvPicPr>
          <p:cNvPr id="5" name="グラフィックス 4" descr="インターネット 単色塗りつぶし">
            <a:extLst>
              <a:ext uri="{FF2B5EF4-FFF2-40B4-BE49-F238E27FC236}">
                <a16:creationId xmlns:a16="http://schemas.microsoft.com/office/drawing/2014/main" id="{66D87F17-B6C0-4461-A61A-10BCF002CE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3533" y="2720161"/>
            <a:ext cx="914400" cy="914400"/>
          </a:xfrm>
          <a:prstGeom prst="rect">
            <a:avLst/>
          </a:prstGeom>
        </p:spPr>
      </p:pic>
      <p:pic>
        <p:nvPicPr>
          <p:cNvPr id="6" name="グラフィックス 5" descr="インターネット 単色塗りつぶし">
            <a:extLst>
              <a:ext uri="{FF2B5EF4-FFF2-40B4-BE49-F238E27FC236}">
                <a16:creationId xmlns:a16="http://schemas.microsoft.com/office/drawing/2014/main" id="{CBDCC4F7-1A60-4F25-9DEA-3E4879D7A8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3534" y="3535421"/>
            <a:ext cx="914400" cy="914400"/>
          </a:xfrm>
          <a:prstGeom prst="rect">
            <a:avLst/>
          </a:prstGeom>
        </p:spPr>
      </p:pic>
      <p:pic>
        <p:nvPicPr>
          <p:cNvPr id="7" name="グラフィックス 6" descr="サーバー 枠線">
            <a:extLst>
              <a:ext uri="{FF2B5EF4-FFF2-40B4-BE49-F238E27FC236}">
                <a16:creationId xmlns:a16="http://schemas.microsoft.com/office/drawing/2014/main" id="{91226DC9-FA23-4F5D-8FF4-D96DCA8B1D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36617" y="3163555"/>
            <a:ext cx="1424608" cy="1424608"/>
          </a:xfrm>
          <a:prstGeom prst="rect">
            <a:avLst/>
          </a:prstGeom>
        </p:spPr>
      </p:pic>
      <p:pic>
        <p:nvPicPr>
          <p:cNvPr id="8" name="グラフィックス 7" descr="サーバー 単色塗りつぶし">
            <a:extLst>
              <a:ext uri="{FF2B5EF4-FFF2-40B4-BE49-F238E27FC236}">
                <a16:creationId xmlns:a16="http://schemas.microsoft.com/office/drawing/2014/main" id="{FBDC1A37-F8BF-4AB8-B00E-E8325BF282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6746" y="3190059"/>
            <a:ext cx="1371600" cy="1371600"/>
          </a:xfrm>
          <a:prstGeom prst="rect">
            <a:avLst/>
          </a:prstGeom>
        </p:spPr>
      </p:pic>
      <p:pic>
        <p:nvPicPr>
          <p:cNvPr id="9" name="グラフィックス 8" descr="インターネット 単色塗りつぶし">
            <a:extLst>
              <a:ext uri="{FF2B5EF4-FFF2-40B4-BE49-F238E27FC236}">
                <a16:creationId xmlns:a16="http://schemas.microsoft.com/office/drawing/2014/main" id="{1EB5D9E9-8BB9-46D6-9629-8C93B4F810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5774" y="2720161"/>
            <a:ext cx="914400" cy="914400"/>
          </a:xfrm>
          <a:prstGeom prst="rect">
            <a:avLst/>
          </a:prstGeom>
        </p:spPr>
      </p:pic>
      <p:pic>
        <p:nvPicPr>
          <p:cNvPr id="10" name="グラフィックス 9" descr="悪魔の顔 (塗りつぶし) 単色塗りつぶし">
            <a:extLst>
              <a:ext uri="{FF2B5EF4-FFF2-40B4-BE49-F238E27FC236}">
                <a16:creationId xmlns:a16="http://schemas.microsoft.com/office/drawing/2014/main" id="{F3200D74-2AF4-45D5-9673-D090F0ADE6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46101" y="5464713"/>
            <a:ext cx="1047432" cy="1047432"/>
          </a:xfrm>
          <a:prstGeom prst="rect">
            <a:avLst/>
          </a:prstGeom>
        </p:spPr>
      </p:pic>
      <p:cxnSp>
        <p:nvCxnSpPr>
          <p:cNvPr id="11" name="直線コネクタ 10">
            <a:extLst>
              <a:ext uri="{FF2B5EF4-FFF2-40B4-BE49-F238E27FC236}">
                <a16:creationId xmlns:a16="http://schemas.microsoft.com/office/drawing/2014/main" id="{D42CA8A6-F7E6-4BC1-B144-6BCE236A0EB0}"/>
              </a:ext>
            </a:extLst>
          </p:cNvPr>
          <p:cNvCxnSpPr>
            <a:cxnSpLocks/>
            <a:stCxn id="8" idx="1"/>
            <a:endCxn id="3" idx="0"/>
          </p:cNvCxnSpPr>
          <p:nvPr/>
        </p:nvCxnSpPr>
        <p:spPr>
          <a:xfrm flipH="1">
            <a:off x="4187778" y="3875859"/>
            <a:ext cx="80896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2E79893-4AFD-4577-B540-8914DF772E9D}"/>
              </a:ext>
            </a:extLst>
          </p:cNvPr>
          <p:cNvCxnSpPr>
            <a:cxnSpLocks/>
            <a:stCxn id="7" idx="1"/>
            <a:endCxn id="8" idx="3"/>
          </p:cNvCxnSpPr>
          <p:nvPr/>
        </p:nvCxnSpPr>
        <p:spPr>
          <a:xfrm flipH="1">
            <a:off x="6368346" y="3875859"/>
            <a:ext cx="768271"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2D3624A-3AD5-448B-A9AB-4B06407ACF6F}"/>
              </a:ext>
            </a:extLst>
          </p:cNvPr>
          <p:cNvCxnSpPr>
            <a:cxnSpLocks/>
            <a:stCxn id="4" idx="1"/>
            <a:endCxn id="7" idx="3"/>
          </p:cNvCxnSpPr>
          <p:nvPr/>
        </p:nvCxnSpPr>
        <p:spPr>
          <a:xfrm flipH="1">
            <a:off x="8561225" y="3875859"/>
            <a:ext cx="774099"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 name="四角形吹き出し 37">
            <a:extLst>
              <a:ext uri="{FF2B5EF4-FFF2-40B4-BE49-F238E27FC236}">
                <a16:creationId xmlns:a16="http://schemas.microsoft.com/office/drawing/2014/main" id="{110A8D4F-7185-4E29-82BC-8DBF810D92F9}"/>
              </a:ext>
            </a:extLst>
          </p:cNvPr>
          <p:cNvSpPr/>
          <p:nvPr/>
        </p:nvSpPr>
        <p:spPr>
          <a:xfrm>
            <a:off x="4330179" y="1243058"/>
            <a:ext cx="5771167" cy="748939"/>
          </a:xfrm>
          <a:prstGeom prst="wedgeRectCallout">
            <a:avLst>
              <a:gd name="adj1" fmla="val -33399"/>
              <a:gd name="adj2" fmla="val 184634"/>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latin typeface="HP Simplified Jpan Light" panose="020B0300000000000000" pitchFamily="50" charset="-128"/>
                <a:ea typeface="HP Simplified Jpan Light" panose="020B0300000000000000" pitchFamily="50" charset="-128"/>
              </a:rPr>
              <a:t>セキュリティアプライアンスや</a:t>
            </a:r>
            <a:r>
              <a:rPr lang="en-US" altLang="ja-JP" dirty="0">
                <a:latin typeface="HP Simplified Jpan Light" panose="020B0300000000000000" pitchFamily="50" charset="-128"/>
                <a:ea typeface="HP Simplified Jpan Light" panose="020B0300000000000000" pitchFamily="50" charset="-128"/>
              </a:rPr>
              <a:t>DNS</a:t>
            </a:r>
            <a:r>
              <a:rPr lang="ja-JP" altLang="en-US" dirty="0">
                <a:latin typeface="HP Simplified Jpan Light" panose="020B0300000000000000" pitchFamily="50" charset="-128"/>
                <a:ea typeface="HP Simplified Jpan Light" panose="020B0300000000000000" pitchFamily="50" charset="-128"/>
              </a:rPr>
              <a:t>セキュリティ</a:t>
            </a:r>
            <a:br>
              <a:rPr lang="en-US" altLang="ja-JP" dirty="0">
                <a:latin typeface="HP Simplified Jpan Light" panose="020B0300000000000000" pitchFamily="50" charset="-128"/>
                <a:ea typeface="HP Simplified Jpan Light" panose="020B0300000000000000" pitchFamily="50" charset="-128"/>
              </a:rPr>
            </a:br>
            <a:r>
              <a:rPr lang="ja-JP" altLang="en-US" dirty="0">
                <a:latin typeface="HP Simplified Jpan Light" panose="020B0300000000000000" pitchFamily="50" charset="-128"/>
                <a:ea typeface="HP Simplified Jpan Light" panose="020B0300000000000000" pitchFamily="50" charset="-128"/>
              </a:rPr>
              <a:t>では</a:t>
            </a:r>
            <a:r>
              <a:rPr lang="en-US" altLang="ja-JP" dirty="0" err="1">
                <a:latin typeface="HP Simplified Jpan Light" panose="020B0300000000000000" pitchFamily="50" charset="-128"/>
                <a:ea typeface="HP Simplified Jpan Light" panose="020B0300000000000000" pitchFamily="50" charset="-128"/>
              </a:rPr>
              <a:t>Emotet</a:t>
            </a:r>
            <a:r>
              <a:rPr lang="ja-JP" altLang="en-US" dirty="0">
                <a:latin typeface="HP Simplified Jpan Light" panose="020B0300000000000000" pitchFamily="50" charset="-128"/>
                <a:ea typeface="HP Simplified Jpan Light" panose="020B0300000000000000" pitchFamily="50" charset="-128"/>
              </a:rPr>
              <a:t>からのメール受信を止められない</a:t>
            </a:r>
            <a:endParaRPr kumimoji="1" lang="ja-JP" altLang="en-US" dirty="0">
              <a:latin typeface="HP Simplified Jpan Light" panose="020B0300000000000000" pitchFamily="50" charset="-128"/>
              <a:ea typeface="HP Simplified Jpan Light" panose="020B0300000000000000" pitchFamily="50" charset="-128"/>
            </a:endParaRPr>
          </a:p>
        </p:txBody>
      </p:sp>
      <p:sp>
        <p:nvSpPr>
          <p:cNvPr id="15" name="四角形吹き出し 38">
            <a:extLst>
              <a:ext uri="{FF2B5EF4-FFF2-40B4-BE49-F238E27FC236}">
                <a16:creationId xmlns:a16="http://schemas.microsoft.com/office/drawing/2014/main" id="{D4883D94-839C-4F8B-9FA3-D2C902A04A2A}"/>
              </a:ext>
            </a:extLst>
          </p:cNvPr>
          <p:cNvSpPr/>
          <p:nvPr/>
        </p:nvSpPr>
        <p:spPr>
          <a:xfrm>
            <a:off x="6639339" y="2068026"/>
            <a:ext cx="3220278" cy="1122031"/>
          </a:xfrm>
          <a:prstGeom prst="wedgeRectCallout">
            <a:avLst>
              <a:gd name="adj1" fmla="val -26361"/>
              <a:gd name="adj2" fmla="val 61962"/>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HP Simplified Jpan Light" panose="020B0300000000000000" pitchFamily="50" charset="-128"/>
                <a:ea typeface="HP Simplified Jpan Light" panose="020B0300000000000000" pitchFamily="50" charset="-128"/>
              </a:rPr>
              <a:t>添付ファイルの暗号化により、</a:t>
            </a:r>
            <a:endParaRPr kumimoji="1" lang="en-US" altLang="ja-JP" dirty="0">
              <a:latin typeface="HP Simplified Jpan Light" panose="020B0300000000000000" pitchFamily="50" charset="-128"/>
              <a:ea typeface="HP Simplified Jpan Light" panose="020B0300000000000000" pitchFamily="50" charset="-128"/>
            </a:endParaRPr>
          </a:p>
          <a:p>
            <a:r>
              <a:rPr kumimoji="1" lang="ja-JP" altLang="en-US" dirty="0">
                <a:latin typeface="HP Simplified Jpan Light" panose="020B0300000000000000" pitchFamily="50" charset="-128"/>
                <a:ea typeface="HP Simplified Jpan Light" panose="020B0300000000000000" pitchFamily="50" charset="-128"/>
              </a:rPr>
              <a:t>メールサーバのアンチウィルスをすり抜ける</a:t>
            </a:r>
            <a:endParaRPr kumimoji="1" lang="en-US" altLang="ja-JP" dirty="0">
              <a:latin typeface="HP Simplified Jpan Light" panose="020B0300000000000000" pitchFamily="50" charset="-128"/>
              <a:ea typeface="HP Simplified Jpan Light" panose="020B0300000000000000" pitchFamily="50" charset="-128"/>
            </a:endParaRPr>
          </a:p>
        </p:txBody>
      </p:sp>
      <p:sp>
        <p:nvSpPr>
          <p:cNvPr id="16" name="正方形/長方形 15">
            <a:extLst>
              <a:ext uri="{FF2B5EF4-FFF2-40B4-BE49-F238E27FC236}">
                <a16:creationId xmlns:a16="http://schemas.microsoft.com/office/drawing/2014/main" id="{BAF2AC5B-7DB1-4B6B-B3C1-C93B4B8C8681}"/>
              </a:ext>
            </a:extLst>
          </p:cNvPr>
          <p:cNvSpPr/>
          <p:nvPr/>
        </p:nvSpPr>
        <p:spPr>
          <a:xfrm>
            <a:off x="2948673" y="5459707"/>
            <a:ext cx="4900248" cy="923330"/>
          </a:xfrm>
          <a:prstGeom prst="rect">
            <a:avLst/>
          </a:prstGeom>
        </p:spPr>
        <p:txBody>
          <a:bodyPr wrap="square">
            <a:spAutoFit/>
          </a:bodyPr>
          <a:lstStyle/>
          <a:p>
            <a:r>
              <a:rPr lang="en-US" altLang="ja-JP" dirty="0">
                <a:latin typeface="HP Simplified Jpan Light" panose="020B0300000000000000" pitchFamily="50" charset="-128"/>
                <a:ea typeface="HP Simplified Jpan Light" panose="020B0300000000000000" pitchFamily="50" charset="-128"/>
              </a:rPr>
              <a:t>※</a:t>
            </a:r>
            <a:r>
              <a:rPr lang="ja-JP" altLang="en-US" dirty="0">
                <a:latin typeface="HP Simplified Jpan Light" panose="020B0300000000000000" pitchFamily="50" charset="-128"/>
                <a:ea typeface="HP Simplified Jpan Light" panose="020B0300000000000000" pitchFamily="50" charset="-128"/>
              </a:rPr>
              <a:t>メールの送受信サーバどちらも</a:t>
            </a:r>
            <a:r>
              <a:rPr lang="en-US" altLang="ja-JP" dirty="0">
                <a:latin typeface="HP Simplified Jpan Light" panose="020B0300000000000000" pitchFamily="50" charset="-128"/>
                <a:ea typeface="HP Simplified Jpan Light" panose="020B0300000000000000" pitchFamily="50" charset="-128"/>
              </a:rPr>
              <a:t>SPF, DKIM, DMARC</a:t>
            </a:r>
            <a:r>
              <a:rPr lang="ja-JP" altLang="en-US" dirty="0">
                <a:latin typeface="HP Simplified Jpan Light" panose="020B0300000000000000" pitchFamily="50" charset="-128"/>
                <a:ea typeface="HP Simplified Jpan Light" panose="020B0300000000000000" pitchFamily="50" charset="-128"/>
              </a:rPr>
              <a:t>が有効なら不審なメールをドロップできるが、有効にしている組織が少ない</a:t>
            </a:r>
          </a:p>
        </p:txBody>
      </p:sp>
      <p:sp>
        <p:nvSpPr>
          <p:cNvPr id="17" name="四角形吹き出し 42">
            <a:extLst>
              <a:ext uri="{FF2B5EF4-FFF2-40B4-BE49-F238E27FC236}">
                <a16:creationId xmlns:a16="http://schemas.microsoft.com/office/drawing/2014/main" id="{F2EF174F-57F5-41FC-8DCE-962D98EC0AD9}"/>
              </a:ext>
            </a:extLst>
          </p:cNvPr>
          <p:cNvSpPr/>
          <p:nvPr/>
        </p:nvSpPr>
        <p:spPr>
          <a:xfrm>
            <a:off x="10101346" y="2055330"/>
            <a:ext cx="2024880" cy="1122031"/>
          </a:xfrm>
          <a:prstGeom prst="wedgeRectCallout">
            <a:avLst>
              <a:gd name="adj1" fmla="val -26361"/>
              <a:gd name="adj2" fmla="val 61962"/>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HP Simplified Jpan Light" panose="020B0300000000000000" pitchFamily="50" charset="-128"/>
                <a:ea typeface="HP Simplified Jpan Light" panose="020B0300000000000000" pitchFamily="50" charset="-128"/>
              </a:rPr>
              <a:t>アンチウィルスのマルウェア検知率は</a:t>
            </a:r>
            <a:r>
              <a:rPr kumimoji="1" lang="en-US" altLang="ja-JP" dirty="0">
                <a:latin typeface="HP Simplified Jpan Light" panose="020B0300000000000000" pitchFamily="50" charset="-128"/>
                <a:ea typeface="HP Simplified Jpan Light" panose="020B0300000000000000" pitchFamily="50" charset="-128"/>
              </a:rPr>
              <a:t>100</a:t>
            </a:r>
            <a:r>
              <a:rPr kumimoji="1" lang="ja-JP" altLang="en-US" dirty="0">
                <a:latin typeface="HP Simplified Jpan Light" panose="020B0300000000000000" pitchFamily="50" charset="-128"/>
                <a:ea typeface="HP Simplified Jpan Light" panose="020B0300000000000000" pitchFamily="50" charset="-128"/>
              </a:rPr>
              <a:t>％ではない</a:t>
            </a:r>
            <a:endParaRPr kumimoji="1" lang="en-US" altLang="ja-JP" dirty="0">
              <a:latin typeface="HP Simplified Jpan Light" panose="020B0300000000000000" pitchFamily="50" charset="-128"/>
              <a:ea typeface="HP Simplified Jpan Light" panose="020B0300000000000000" pitchFamily="50" charset="-128"/>
            </a:endParaRPr>
          </a:p>
        </p:txBody>
      </p:sp>
      <p:pic>
        <p:nvPicPr>
          <p:cNvPr id="18" name="図 17" descr="ロゴ&#10;&#10;自動的に生成された説明">
            <a:extLst>
              <a:ext uri="{FF2B5EF4-FFF2-40B4-BE49-F238E27FC236}">
                <a16:creationId xmlns:a16="http://schemas.microsoft.com/office/drawing/2014/main" id="{2E63AF10-FF98-4289-86AF-9E580EE625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70061" y="6051380"/>
            <a:ext cx="1189455" cy="490839"/>
          </a:xfrm>
          <a:prstGeom prst="rect">
            <a:avLst/>
          </a:prstGeom>
        </p:spPr>
      </p:pic>
      <p:sp>
        <p:nvSpPr>
          <p:cNvPr id="19" name="テキスト ボックス 18">
            <a:extLst>
              <a:ext uri="{FF2B5EF4-FFF2-40B4-BE49-F238E27FC236}">
                <a16:creationId xmlns:a16="http://schemas.microsoft.com/office/drawing/2014/main" id="{CF473521-0D00-4B3C-86DC-2B00055EA5DA}"/>
              </a:ext>
            </a:extLst>
          </p:cNvPr>
          <p:cNvSpPr txBox="1"/>
          <p:nvPr/>
        </p:nvSpPr>
        <p:spPr>
          <a:xfrm>
            <a:off x="7545242" y="6588359"/>
            <a:ext cx="3796938" cy="227532"/>
          </a:xfrm>
          <a:prstGeom prst="rect">
            <a:avLst/>
          </a:prstGeom>
          <a:noFill/>
        </p:spPr>
        <p:txBody>
          <a:bodyPr wrap="square" lIns="0" tIns="0" rIns="0" bIns="0" rtlCol="0">
            <a:noAutofit/>
          </a:bodyPr>
          <a:lstStyle/>
          <a:p>
            <a:pPr>
              <a:lnSpc>
                <a:spcPct val="90000"/>
              </a:lnSpc>
            </a:pPr>
            <a:r>
              <a:rPr kumimoji="1" lang="ja-JP" altLang="en-US" sz="1200" dirty="0">
                <a:solidFill>
                  <a:srgbClr val="FF0000"/>
                </a:solidFill>
                <a:latin typeface="HP Simplified Jpan Light" panose="020B0300000000000000" pitchFamily="50" charset="-128"/>
                <a:ea typeface="HP Simplified Jpan Light" panose="020B0300000000000000" pitchFamily="50" charset="-128"/>
              </a:rPr>
              <a:t>出典：</a:t>
            </a:r>
            <a:r>
              <a:rPr kumimoji="1" lang="en-US" altLang="ja-JP" sz="1200" dirty="0">
                <a:solidFill>
                  <a:srgbClr val="FF0000"/>
                </a:solidFill>
                <a:latin typeface="HP Simplified Jpan Light" panose="020B0300000000000000" pitchFamily="50" charset="-128"/>
                <a:ea typeface="HP Simplified Jpan Light" panose="020B0300000000000000" pitchFamily="50" charset="-128"/>
              </a:rPr>
              <a:t>© 2021 </a:t>
            </a:r>
            <a:r>
              <a:rPr kumimoji="1" lang="ja-JP" altLang="en-US" sz="1200" dirty="0">
                <a:solidFill>
                  <a:srgbClr val="FF0000"/>
                </a:solidFill>
                <a:latin typeface="HP Simplified Jpan Light" panose="020B0300000000000000" pitchFamily="50" charset="-128"/>
                <a:ea typeface="HP Simplified Jpan Light" panose="020B0300000000000000" pitchFamily="50" charset="-128"/>
              </a:rPr>
              <a:t>株式会社アクティブディフェンス研究所</a:t>
            </a:r>
          </a:p>
        </p:txBody>
      </p:sp>
      <p:sp>
        <p:nvSpPr>
          <p:cNvPr id="20" name="四角形吹き出し 45">
            <a:extLst>
              <a:ext uri="{FF2B5EF4-FFF2-40B4-BE49-F238E27FC236}">
                <a16:creationId xmlns:a16="http://schemas.microsoft.com/office/drawing/2014/main" id="{56607AD5-3642-4E66-A19B-EE7FEE6B72C3}"/>
              </a:ext>
            </a:extLst>
          </p:cNvPr>
          <p:cNvSpPr/>
          <p:nvPr/>
        </p:nvSpPr>
        <p:spPr>
          <a:xfrm>
            <a:off x="7341704" y="4744016"/>
            <a:ext cx="4604609" cy="742196"/>
          </a:xfrm>
          <a:prstGeom prst="wedgeRectCallout">
            <a:avLst>
              <a:gd name="adj1" fmla="val 10370"/>
              <a:gd name="adj2" fmla="val -66901"/>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b="1" dirty="0">
                <a:solidFill>
                  <a:srgbClr val="FF0000"/>
                </a:solidFill>
                <a:latin typeface="HP Simplified Jpan Light" panose="020B0300000000000000" pitchFamily="50" charset="-128"/>
                <a:ea typeface="HP Simplified Jpan Light" panose="020B0300000000000000" pitchFamily="50" charset="-128"/>
              </a:rPr>
              <a:t>→エンドポイントで</a:t>
            </a:r>
            <a:endParaRPr lang="en-US" altLang="ja-JP" sz="2000" b="1" dirty="0">
              <a:solidFill>
                <a:srgbClr val="FF0000"/>
              </a:solidFill>
              <a:latin typeface="HP Simplified Jpan Light" panose="020B0300000000000000" pitchFamily="50" charset="-128"/>
              <a:ea typeface="HP Simplified Jpan Light" panose="020B0300000000000000" pitchFamily="50" charset="-128"/>
            </a:endParaRPr>
          </a:p>
          <a:p>
            <a:r>
              <a:rPr lang="ja-JP" altLang="en-US" sz="2000" b="1" dirty="0">
                <a:solidFill>
                  <a:srgbClr val="FF0000"/>
                </a:solidFill>
                <a:latin typeface="HP Simplified Jpan Light" panose="020B0300000000000000" pitchFamily="50" charset="-128"/>
                <a:ea typeface="HP Simplified Jpan Light" panose="020B0300000000000000" pitchFamily="50" charset="-128"/>
              </a:rPr>
              <a:t>アンチウィルス</a:t>
            </a:r>
            <a:r>
              <a:rPr lang="en-US" altLang="ja-JP" sz="2000" b="1" dirty="0">
                <a:solidFill>
                  <a:srgbClr val="FF0000"/>
                </a:solidFill>
                <a:latin typeface="HP Simplified Jpan Light" panose="020B0300000000000000" pitchFamily="50" charset="-128"/>
                <a:ea typeface="HP Simplified Jpan Light" panose="020B0300000000000000" pitchFamily="50" charset="-128"/>
              </a:rPr>
              <a:t>+α</a:t>
            </a:r>
            <a:r>
              <a:rPr lang="ja-JP" altLang="en-US" sz="2000" b="1" dirty="0">
                <a:solidFill>
                  <a:srgbClr val="FF0000"/>
                </a:solidFill>
                <a:latin typeface="HP Simplified Jpan Light" panose="020B0300000000000000" pitchFamily="50" charset="-128"/>
                <a:ea typeface="HP Simplified Jpan Light" panose="020B0300000000000000" pitchFamily="50" charset="-128"/>
              </a:rPr>
              <a:t>の対策が必要</a:t>
            </a:r>
            <a:endParaRPr lang="en-US" altLang="ja-JP" sz="2000" b="1" u="sng" dirty="0">
              <a:solidFill>
                <a:srgbClr val="FF0000"/>
              </a:solidFill>
              <a:latin typeface="HP Simplified Jpan Light" panose="020B0300000000000000" pitchFamily="50" charset="-128"/>
              <a:ea typeface="HP Simplified Jpan Light" panose="020B0300000000000000" pitchFamily="50" charset="-128"/>
            </a:endParaRPr>
          </a:p>
        </p:txBody>
      </p:sp>
      <p:sp>
        <p:nvSpPr>
          <p:cNvPr id="21" name="Title 50">
            <a:extLst>
              <a:ext uri="{FF2B5EF4-FFF2-40B4-BE49-F238E27FC236}">
                <a16:creationId xmlns:a16="http://schemas.microsoft.com/office/drawing/2014/main" id="{808D4CEA-CEDC-4CBA-AFAB-CE9BF8D47D8C}"/>
              </a:ext>
            </a:extLst>
          </p:cNvPr>
          <p:cNvSpPr txBox="1">
            <a:spLocks/>
          </p:cNvSpPr>
          <p:nvPr/>
        </p:nvSpPr>
        <p:spPr>
          <a:xfrm>
            <a:off x="245687" y="155875"/>
            <a:ext cx="11584849" cy="762000"/>
          </a:xfrm>
          <a:prstGeom prst="rect">
            <a:avLst/>
          </a:prstGeom>
        </p:spPr>
        <p:txBody>
          <a:bodyPr/>
          <a:lstStyle>
            <a:lvl1pPr algn="l" defTabSz="913852" rtl="0" eaLnBrk="1" latinLnBrk="0" hangingPunct="1">
              <a:lnSpc>
                <a:spcPct val="90000"/>
              </a:lnSpc>
              <a:spcBef>
                <a:spcPct val="0"/>
              </a:spcBef>
              <a:buNone/>
              <a:defRPr sz="2598" b="0" kern="1200">
                <a:solidFill>
                  <a:schemeClr val="tx1"/>
                </a:solidFill>
                <a:latin typeface="HP Simplified Light" panose="020B0404020204020204" pitchFamily="34" charset="0"/>
                <a:ea typeface="+mj-ea"/>
                <a:cs typeface="+mj-cs"/>
              </a:defRPr>
            </a:lvl1pP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1" lang="en-GB" altLang="ja-JP" sz="3200" dirty="0" err="1">
                <a:latin typeface="HP Simplified Jpan Light" panose="020B0300000000000000" pitchFamily="50" charset="-128"/>
                <a:ea typeface="HP Simplified Jpan Light" panose="020B0300000000000000" pitchFamily="50" charset="-128"/>
              </a:rPr>
              <a:t>Emotet</a:t>
            </a:r>
            <a:r>
              <a:rPr kumimoji="1" lang="ja-JP" altLang="en-US" sz="3200" dirty="0">
                <a:latin typeface="HP Simplified Jpan Light" panose="020B0300000000000000" pitchFamily="50" charset="-128"/>
                <a:ea typeface="HP Simplified Jpan Light" panose="020B0300000000000000" pitchFamily="50" charset="-128"/>
              </a:rPr>
              <a:t>に代表されるメール経由のサイバー攻撃を防ぐには</a:t>
            </a:r>
            <a:endParaRPr kumimoji="0" lang="en-US" sz="2800" b="0" i="0" u="none" strike="noStrike" kern="0" cap="none" spc="0" normalizeH="0" baseline="0" noProof="0" dirty="0">
              <a:ln>
                <a:noFill/>
              </a:ln>
              <a:solidFill>
                <a:prstClr val="black"/>
              </a:solidFill>
              <a:effectLst/>
              <a:uLnTx/>
              <a:uFillTx/>
              <a:latin typeface="HP Simplified Jpan Light" panose="020B0300000000000000" pitchFamily="50" charset="-128"/>
              <a:ea typeface="HP Simplified Jpan Light" panose="020B0300000000000000" pitchFamily="50" charset="-128"/>
              <a:cs typeface="+mn-cs"/>
            </a:endParaRPr>
          </a:p>
        </p:txBody>
      </p:sp>
    </p:spTree>
    <p:extLst>
      <p:ext uri="{BB962C8B-B14F-4D97-AF65-F5344CB8AC3E}">
        <p14:creationId xmlns:p14="http://schemas.microsoft.com/office/powerpoint/2010/main" val="129205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2CAEA-39D9-4209-97B3-5A0C492D1997}"/>
              </a:ext>
            </a:extLst>
          </p:cNvPr>
          <p:cNvSpPr/>
          <p:nvPr/>
        </p:nvSpPr>
        <p:spPr>
          <a:xfrm>
            <a:off x="0" y="0"/>
            <a:ext cx="12191996" cy="3667540"/>
          </a:xfrm>
          <a:prstGeom prst="rect">
            <a:avLst/>
          </a:prstGeom>
          <a:solidFill>
            <a:schemeClr val="tx1">
              <a:lumMod val="75000"/>
              <a:lumOff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a:p>
        </p:txBody>
      </p:sp>
      <p:pic>
        <p:nvPicPr>
          <p:cNvPr id="29" name="Picture 28">
            <a:extLst>
              <a:ext uri="{FF2B5EF4-FFF2-40B4-BE49-F238E27FC236}">
                <a16:creationId xmlns:a16="http://schemas.microsoft.com/office/drawing/2014/main" id="{AB856828-4F58-4286-A261-D972472774E8}"/>
              </a:ext>
            </a:extLst>
          </p:cNvPr>
          <p:cNvPicPr>
            <a:picLocks noChangeAspect="1"/>
          </p:cNvPicPr>
          <p:nvPr/>
        </p:nvPicPr>
        <p:blipFill rotWithShape="1">
          <a:blip r:embed="rId4" cstate="screen">
            <a:alphaModFix amt="20000"/>
            <a:extLst>
              <a:ext uri="{28A0092B-C50C-407E-A947-70E740481C1C}">
                <a14:useLocalDpi xmlns:a14="http://schemas.microsoft.com/office/drawing/2010/main"/>
              </a:ext>
            </a:extLst>
          </a:blip>
          <a:srcRect r="-118"/>
          <a:stretch/>
        </p:blipFill>
        <p:spPr>
          <a:xfrm>
            <a:off x="8238" y="0"/>
            <a:ext cx="12192000" cy="3667540"/>
          </a:xfrm>
          <a:prstGeom prst="rect">
            <a:avLst/>
          </a:prstGeom>
        </p:spPr>
      </p:pic>
      <p:sp>
        <p:nvSpPr>
          <p:cNvPr id="3" name="Title 2"/>
          <p:cNvSpPr>
            <a:spLocks noGrp="1"/>
          </p:cNvSpPr>
          <p:nvPr>
            <p:ph type="title" idx="4294967295"/>
          </p:nvPr>
        </p:nvSpPr>
        <p:spPr>
          <a:xfrm>
            <a:off x="3319850" y="1012627"/>
            <a:ext cx="8723870" cy="1281112"/>
          </a:xfrm>
        </p:spPr>
        <p:txBody>
          <a:bodyPr anchor="ctr"/>
          <a:lstStyle/>
          <a:p>
            <a:pPr algn="l"/>
            <a:r>
              <a:rPr lang="ja-JP" altLang="en-US" dirty="0">
                <a:solidFill>
                  <a:schemeClr val="bg1"/>
                </a:solidFill>
                <a:latin typeface="HP Simplified Jpan Light" panose="020B0300000000000000" pitchFamily="50" charset="-128"/>
                <a:ea typeface="HP Simplified Jpan Light" panose="020B0300000000000000" pitchFamily="50" charset="-128"/>
              </a:rPr>
              <a:t>従業員がどこからでも生産性を保ちつつ、安全に仕事ができる環境を提供すること</a:t>
            </a:r>
            <a:br>
              <a:rPr lang="en-GB" altLang="ja-JP" dirty="0">
                <a:solidFill>
                  <a:schemeClr val="bg1"/>
                </a:solidFill>
                <a:latin typeface="HP Simplified Jpan Light" panose="020B0300000000000000" pitchFamily="50" charset="-128"/>
                <a:ea typeface="HP Simplified Jpan Light" panose="020B0300000000000000" pitchFamily="50" charset="-128"/>
              </a:rPr>
            </a:br>
            <a:r>
              <a:rPr lang="ja-JP" altLang="en-US" dirty="0">
                <a:solidFill>
                  <a:schemeClr val="bg1"/>
                </a:solidFill>
                <a:latin typeface="HP Simplified Jpan Light" panose="020B0300000000000000" pitchFamily="50" charset="-128"/>
                <a:ea typeface="HP Simplified Jpan Light" panose="020B0300000000000000" pitchFamily="50" charset="-128"/>
              </a:rPr>
              <a:t>への重要性が高まっています</a:t>
            </a:r>
            <a:endParaRPr lang="en-US" dirty="0">
              <a:solidFill>
                <a:schemeClr val="bg1"/>
              </a:solidFill>
              <a:latin typeface="HP Simplified Jpan Light" panose="020B0300000000000000" pitchFamily="50" charset="-128"/>
              <a:ea typeface="HP Simplified Jpan Light" panose="020B0300000000000000" pitchFamily="50" charset="-128"/>
            </a:endParaRPr>
          </a:p>
        </p:txBody>
      </p:sp>
      <p:sp>
        <p:nvSpPr>
          <p:cNvPr id="10" name="Rectangle 9"/>
          <p:cNvSpPr/>
          <p:nvPr/>
        </p:nvSpPr>
        <p:spPr>
          <a:xfrm>
            <a:off x="4158087" y="3801385"/>
            <a:ext cx="3512501" cy="646331"/>
          </a:xfrm>
          <a:prstGeom prst="rect">
            <a:avLst/>
          </a:prstGeom>
        </p:spPr>
        <p:txBody>
          <a:bodyPr wrap="none" lIns="91440" tIns="45720" rIns="91440" bIns="45720" anchor="t">
            <a:spAutoFit/>
          </a:bodyPr>
          <a:lstStyle/>
          <a:p>
            <a:pPr algn="ctr"/>
            <a:r>
              <a:rPr lang="ja-JP" altLang="en-US" sz="3600" cap="all" dirty="0">
                <a:solidFill>
                  <a:srgbClr val="0096D6"/>
                </a:solidFill>
                <a:latin typeface="HP Simplified Jpan Light" panose="020B0300000000000000" pitchFamily="50" charset="-128"/>
                <a:ea typeface="HP Simplified Jpan Light" panose="020B0300000000000000" pitchFamily="50" charset="-128"/>
              </a:rPr>
              <a:t>お客様のニーズ</a:t>
            </a:r>
            <a:r>
              <a:rPr lang="en-US" sz="3600" cap="all" dirty="0">
                <a:solidFill>
                  <a:srgbClr val="0096D6"/>
                </a:solidFill>
                <a:latin typeface="HP Simplified Jpan Light" panose="020B0300000000000000" pitchFamily="50" charset="-128"/>
                <a:ea typeface="HP Simplified Jpan Light" panose="020B0300000000000000" pitchFamily="50" charset="-128"/>
              </a:rPr>
              <a:t> </a:t>
            </a:r>
            <a:endParaRPr lang="en-US" sz="2400" dirty="0">
              <a:latin typeface="HP Simplified Jpan Light" panose="020B0300000000000000" pitchFamily="50" charset="-128"/>
              <a:ea typeface="HP Simplified Jpan Light" panose="020B0300000000000000" pitchFamily="50" charset="-128"/>
            </a:endParaRPr>
          </a:p>
        </p:txBody>
      </p:sp>
      <p:sp>
        <p:nvSpPr>
          <p:cNvPr id="20" name="Freeform: Shape 19">
            <a:extLst>
              <a:ext uri="{FF2B5EF4-FFF2-40B4-BE49-F238E27FC236}">
                <a16:creationId xmlns:a16="http://schemas.microsoft.com/office/drawing/2014/main" id="{48C73D74-F53C-41ED-9104-E8E187A03A05}"/>
              </a:ext>
            </a:extLst>
          </p:cNvPr>
          <p:cNvSpPr/>
          <p:nvPr/>
        </p:nvSpPr>
        <p:spPr>
          <a:xfrm>
            <a:off x="2574530" y="373720"/>
            <a:ext cx="2838450" cy="2800350"/>
          </a:xfrm>
          <a:custGeom>
            <a:avLst/>
            <a:gdLst>
              <a:gd name="connsiteX0" fmla="*/ 2809875 w 2838450"/>
              <a:gd name="connsiteY0" fmla="*/ 304800 h 2800350"/>
              <a:gd name="connsiteX1" fmla="*/ 2809875 w 2838450"/>
              <a:gd name="connsiteY1" fmla="*/ 0 h 2800350"/>
              <a:gd name="connsiteX2" fmla="*/ 0 w 2838450"/>
              <a:gd name="connsiteY2" fmla="*/ 0 h 2800350"/>
              <a:gd name="connsiteX3" fmla="*/ 0 w 2838450"/>
              <a:gd name="connsiteY3" fmla="*/ 2800350 h 2800350"/>
              <a:gd name="connsiteX4" fmla="*/ 2838450 w 2838450"/>
              <a:gd name="connsiteY4" fmla="*/ 2800350 h 2800350"/>
              <a:gd name="connsiteX5" fmla="*/ 2838450 w 2838450"/>
              <a:gd name="connsiteY5" fmla="*/ 2228850 h 280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450" h="2800350">
                <a:moveTo>
                  <a:pt x="2809875" y="304800"/>
                </a:moveTo>
                <a:lnTo>
                  <a:pt x="2809875" y="0"/>
                </a:lnTo>
                <a:lnTo>
                  <a:pt x="0" y="0"/>
                </a:lnTo>
                <a:lnTo>
                  <a:pt x="0" y="2800350"/>
                </a:lnTo>
                <a:lnTo>
                  <a:pt x="2838450" y="2800350"/>
                </a:lnTo>
                <a:lnTo>
                  <a:pt x="2838450" y="2228850"/>
                </a:lnTo>
              </a:path>
            </a:pathLst>
          </a:custGeom>
          <a:noFill/>
          <a:ln w="635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HP Simplified Light"/>
            </a:endParaRPr>
          </a:p>
        </p:txBody>
      </p:sp>
      <p:cxnSp>
        <p:nvCxnSpPr>
          <p:cNvPr id="21" name="Straight Connector 20">
            <a:extLst>
              <a:ext uri="{FF2B5EF4-FFF2-40B4-BE49-F238E27FC236}">
                <a16:creationId xmlns:a16="http://schemas.microsoft.com/office/drawing/2014/main" id="{7F8C46F4-75BB-4132-B51C-FC0729D13053}"/>
              </a:ext>
            </a:extLst>
          </p:cNvPr>
          <p:cNvCxnSpPr>
            <a:cxnSpLocks/>
          </p:cNvCxnSpPr>
          <p:nvPr/>
        </p:nvCxnSpPr>
        <p:spPr>
          <a:xfrm>
            <a:off x="2990670" y="4588499"/>
            <a:ext cx="0" cy="1463040"/>
          </a:xfrm>
          <a:prstGeom prst="line">
            <a:avLst/>
          </a:prstGeom>
          <a:ln w="9525">
            <a:solidFill>
              <a:schemeClr val="tx1">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3BAE23C-9E3A-4AA4-A849-5510C3FD61F0}"/>
              </a:ext>
            </a:extLst>
          </p:cNvPr>
          <p:cNvCxnSpPr>
            <a:cxnSpLocks/>
          </p:cNvCxnSpPr>
          <p:nvPr/>
        </p:nvCxnSpPr>
        <p:spPr>
          <a:xfrm>
            <a:off x="5910232" y="4588499"/>
            <a:ext cx="0" cy="1463040"/>
          </a:xfrm>
          <a:prstGeom prst="line">
            <a:avLst/>
          </a:prstGeom>
          <a:ln w="9525">
            <a:solidFill>
              <a:schemeClr val="tx1">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9CCEA2-BFAE-4873-A562-1C7A09DAA819}"/>
              </a:ext>
            </a:extLst>
          </p:cNvPr>
          <p:cNvCxnSpPr>
            <a:cxnSpLocks/>
          </p:cNvCxnSpPr>
          <p:nvPr/>
        </p:nvCxnSpPr>
        <p:spPr>
          <a:xfrm>
            <a:off x="8831542" y="4588499"/>
            <a:ext cx="0" cy="1463040"/>
          </a:xfrm>
          <a:prstGeom prst="line">
            <a:avLst/>
          </a:prstGeom>
          <a:ln w="9525">
            <a:solidFill>
              <a:schemeClr val="tx1">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8FBE8B3B-C5B7-4A65-9F24-9FBABF710CEA}"/>
              </a:ext>
            </a:extLst>
          </p:cNvPr>
          <p:cNvGrpSpPr/>
          <p:nvPr/>
        </p:nvGrpSpPr>
        <p:grpSpPr>
          <a:xfrm>
            <a:off x="428373" y="4737232"/>
            <a:ext cx="2347774" cy="1165575"/>
            <a:chOff x="428373" y="4737232"/>
            <a:chExt cx="2347774" cy="1165575"/>
          </a:xfrm>
        </p:grpSpPr>
        <p:sp>
          <p:nvSpPr>
            <p:cNvPr id="23" name="Content Placeholder 2">
              <a:extLst>
                <a:ext uri="{FF2B5EF4-FFF2-40B4-BE49-F238E27FC236}">
                  <a16:creationId xmlns:a16="http://schemas.microsoft.com/office/drawing/2014/main" id="{3FA73DA8-0CD5-4739-BD49-4900FAC1C4BC}"/>
                </a:ext>
              </a:extLst>
            </p:cNvPr>
            <p:cNvSpPr txBox="1">
              <a:spLocks/>
            </p:cNvSpPr>
            <p:nvPr/>
          </p:nvSpPr>
          <p:spPr>
            <a:xfrm>
              <a:off x="428373" y="5271963"/>
              <a:ext cx="2347774" cy="630844"/>
            </a:xfrm>
            <a:prstGeom prst="rect">
              <a:avLst/>
            </a:prstGeom>
            <a:solidFill>
              <a:schemeClr val="bg1"/>
            </a:solidFill>
            <a:ln w="444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45720" rIns="180000" bIns="45720" rtlCol="0" anchor="t"/>
            <a:lstStyle>
              <a:defPPr>
                <a:defRPr lang="en-US"/>
              </a:defPPr>
              <a:lvl1pPr algn="ctr" defTabSz="913852">
                <a:defRPr sz="1798">
                  <a:solidFill>
                    <a:sysClr val="windowText" lastClr="000000"/>
                  </a:solidFill>
                  <a:latin typeface="HP Simplified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latin typeface="HP Simplified Jpan Light" panose="020B0300000000000000" pitchFamily="50" charset="-128"/>
                  <a:ea typeface="HP Simplified Jpan Light" panose="020B0300000000000000" pitchFamily="50" charset="-128"/>
                </a:rPr>
                <a:t>デバイスと</a:t>
              </a:r>
              <a:endParaRPr lang="en-GB" altLang="ja-JP" sz="2400" dirty="0">
                <a:latin typeface="HP Simplified Jpan Light" panose="020B0300000000000000" pitchFamily="50" charset="-128"/>
                <a:ea typeface="HP Simplified Jpan Light" panose="020B0300000000000000" pitchFamily="50" charset="-128"/>
              </a:endParaRPr>
            </a:p>
            <a:p>
              <a:r>
                <a:rPr lang="ja-JP" altLang="en-US" sz="2400" dirty="0">
                  <a:latin typeface="HP Simplified Jpan Light" panose="020B0300000000000000" pitchFamily="50" charset="-128"/>
                  <a:ea typeface="HP Simplified Jpan Light" panose="020B0300000000000000" pitchFamily="50" charset="-128"/>
                </a:rPr>
                <a:t>データの保護</a:t>
              </a:r>
              <a:endParaRPr lang="en-US" sz="2400" dirty="0">
                <a:latin typeface="HP Simplified Jpan Light" panose="020B0300000000000000" pitchFamily="50" charset="-128"/>
                <a:ea typeface="HP Simplified Jpan Light" panose="020B0300000000000000" pitchFamily="50" charset="-128"/>
              </a:endParaRPr>
            </a:p>
          </p:txBody>
        </p:sp>
        <p:pic>
          <p:nvPicPr>
            <p:cNvPr id="18" name="Picture 17" descr="A picture containing drawing&#10;&#10;Description automatically generated">
              <a:extLst>
                <a:ext uri="{FF2B5EF4-FFF2-40B4-BE49-F238E27FC236}">
                  <a16:creationId xmlns:a16="http://schemas.microsoft.com/office/drawing/2014/main" id="{324B5209-17C9-4389-ACE1-0454EE435D1A}"/>
                </a:ext>
              </a:extLst>
            </p:cNvPr>
            <p:cNvPicPr>
              <a:picLocks noChangeAspect="1"/>
            </p:cNvPicPr>
            <p:nvPr/>
          </p:nvPicPr>
          <p:blipFill>
            <a:blip r:embed="rId5" cstate="screen">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225325" y="4737232"/>
              <a:ext cx="615803" cy="475488"/>
            </a:xfrm>
            <a:prstGeom prst="rect">
              <a:avLst/>
            </a:prstGeom>
          </p:spPr>
        </p:pic>
      </p:grpSp>
      <p:grpSp>
        <p:nvGrpSpPr>
          <p:cNvPr id="11" name="Group 10">
            <a:extLst>
              <a:ext uri="{FF2B5EF4-FFF2-40B4-BE49-F238E27FC236}">
                <a16:creationId xmlns:a16="http://schemas.microsoft.com/office/drawing/2014/main" id="{13645853-7CA7-40D8-8549-AAD12699FF01}"/>
              </a:ext>
            </a:extLst>
          </p:cNvPr>
          <p:cNvGrpSpPr/>
          <p:nvPr/>
        </p:nvGrpSpPr>
        <p:grpSpPr>
          <a:xfrm>
            <a:off x="3356172" y="4702779"/>
            <a:ext cx="2227401" cy="1234481"/>
            <a:chOff x="3508619" y="4273161"/>
            <a:chExt cx="1883664" cy="1234481"/>
          </a:xfrm>
        </p:grpSpPr>
        <p:sp>
          <p:nvSpPr>
            <p:cNvPr id="24" name="Content Placeholder 2">
              <a:extLst>
                <a:ext uri="{FF2B5EF4-FFF2-40B4-BE49-F238E27FC236}">
                  <a16:creationId xmlns:a16="http://schemas.microsoft.com/office/drawing/2014/main" id="{3FA73DA8-0CD5-4739-BD49-4900FAC1C4BC}"/>
                </a:ext>
              </a:extLst>
            </p:cNvPr>
            <p:cNvSpPr txBox="1">
              <a:spLocks/>
            </p:cNvSpPr>
            <p:nvPr/>
          </p:nvSpPr>
          <p:spPr>
            <a:xfrm>
              <a:off x="3508619" y="4876706"/>
              <a:ext cx="1883664" cy="630936"/>
            </a:xfrm>
            <a:prstGeom prst="rect">
              <a:avLst/>
            </a:prstGeom>
            <a:solidFill>
              <a:schemeClr val="bg1"/>
            </a:solidFill>
            <a:ln w="444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45720" rIns="180000" bIns="45720" rtlCol="0" anchor="t"/>
            <a:lstStyle>
              <a:defPPr>
                <a:defRPr lang="en-US"/>
              </a:defPPr>
              <a:lvl1pPr algn="ctr" defTabSz="913852">
                <a:defRPr sz="1798">
                  <a:solidFill>
                    <a:sysClr val="windowText" lastClr="000000"/>
                  </a:solidFill>
                  <a:latin typeface="HP Simplified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latin typeface="HP Simplified Jpan Light" panose="020B0300000000000000" pitchFamily="50" charset="-128"/>
                  <a:ea typeface="HP Simplified Jpan Light" panose="020B0300000000000000" pitchFamily="50" charset="-128"/>
                </a:rPr>
                <a:t>生産性の確保</a:t>
              </a:r>
              <a:endParaRPr lang="en-US" sz="2400" dirty="0">
                <a:latin typeface="HP Simplified Jpan Light" panose="020B0300000000000000" pitchFamily="50" charset="-128"/>
                <a:ea typeface="HP Simplified Jpan Light" panose="020B0300000000000000" pitchFamily="50" charset="-128"/>
              </a:endParaRPr>
            </a:p>
          </p:txBody>
        </p:sp>
        <p:pic>
          <p:nvPicPr>
            <p:cNvPr id="4" name="Picture 3" descr="A picture containing icon&#10;&#10;Description automatically generated">
              <a:extLst>
                <a:ext uri="{FF2B5EF4-FFF2-40B4-BE49-F238E27FC236}">
                  <a16:creationId xmlns:a16="http://schemas.microsoft.com/office/drawing/2014/main" id="{87C6C220-4198-4B8A-ADA9-DB32605FE1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45651" y="4273161"/>
              <a:ext cx="609601" cy="609601"/>
            </a:xfrm>
            <a:prstGeom prst="rect">
              <a:avLst/>
            </a:prstGeom>
          </p:spPr>
        </p:pic>
      </p:grpSp>
      <p:grpSp>
        <p:nvGrpSpPr>
          <p:cNvPr id="12" name="Group 11">
            <a:extLst>
              <a:ext uri="{FF2B5EF4-FFF2-40B4-BE49-F238E27FC236}">
                <a16:creationId xmlns:a16="http://schemas.microsoft.com/office/drawing/2014/main" id="{DFEF69F0-BD6A-4042-8BE7-55BDCD7C2217}"/>
              </a:ext>
            </a:extLst>
          </p:cNvPr>
          <p:cNvGrpSpPr/>
          <p:nvPr/>
        </p:nvGrpSpPr>
        <p:grpSpPr>
          <a:xfrm>
            <a:off x="6275594" y="4702780"/>
            <a:ext cx="2229468" cy="1234479"/>
            <a:chOff x="6428181" y="4273163"/>
            <a:chExt cx="1885412" cy="1234479"/>
          </a:xfrm>
        </p:grpSpPr>
        <p:sp>
          <p:nvSpPr>
            <p:cNvPr id="25" name="Content Placeholder 2">
              <a:extLst>
                <a:ext uri="{FF2B5EF4-FFF2-40B4-BE49-F238E27FC236}">
                  <a16:creationId xmlns:a16="http://schemas.microsoft.com/office/drawing/2014/main" id="{3FA73DA8-0CD5-4739-BD49-4900FAC1C4BC}"/>
                </a:ext>
              </a:extLst>
            </p:cNvPr>
            <p:cNvSpPr txBox="1">
              <a:spLocks/>
            </p:cNvSpPr>
            <p:nvPr/>
          </p:nvSpPr>
          <p:spPr>
            <a:xfrm>
              <a:off x="6428181" y="4876706"/>
              <a:ext cx="1885412" cy="630936"/>
            </a:xfrm>
            <a:prstGeom prst="rect">
              <a:avLst/>
            </a:prstGeom>
            <a:solidFill>
              <a:schemeClr val="bg1"/>
            </a:solidFill>
            <a:ln w="444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45720" rIns="180000" bIns="45720" rtlCol="0" anchor="t"/>
            <a:lstStyle>
              <a:defPPr>
                <a:defRPr lang="en-US"/>
              </a:defPPr>
              <a:lvl1pPr algn="ctr" defTabSz="913852">
                <a:defRPr sz="1798">
                  <a:solidFill>
                    <a:sysClr val="windowText" lastClr="000000"/>
                  </a:solidFill>
                  <a:latin typeface="HP Simplified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latin typeface="HP Simplified Jpan Light" panose="020B0300000000000000" pitchFamily="50" charset="-128"/>
                  <a:ea typeface="HP Simplified Jpan Light" panose="020B0300000000000000" pitchFamily="50" charset="-128"/>
                </a:rPr>
                <a:t>新しい働き方のサポート</a:t>
              </a:r>
              <a:endParaRPr lang="en-US" sz="2400" b="1" dirty="0">
                <a:solidFill>
                  <a:prstClr val="black"/>
                </a:solidFill>
                <a:latin typeface="HP Simplified Jpan Light" panose="020B0300000000000000" pitchFamily="50" charset="-128"/>
                <a:ea typeface="HP Simplified Jpan Light" panose="020B0300000000000000" pitchFamily="50" charset="-128"/>
              </a:endParaRPr>
            </a:p>
          </p:txBody>
        </p:sp>
        <p:pic>
          <p:nvPicPr>
            <p:cNvPr id="28" name="Picture 27" descr="Icon&#10;&#10;Description automatically generated">
              <a:extLst>
                <a:ext uri="{FF2B5EF4-FFF2-40B4-BE49-F238E27FC236}">
                  <a16:creationId xmlns:a16="http://schemas.microsoft.com/office/drawing/2014/main" id="{F1CE6121-FECB-441F-AE3A-02FBD1FCBE4C}"/>
                </a:ext>
              </a:extLst>
            </p:cNvPr>
            <p:cNvPicPr>
              <a:picLocks noChangeAspect="1"/>
            </p:cNvPicPr>
            <p:nvPr/>
          </p:nvPicPr>
          <p:blipFill>
            <a:blip r:embed="rId8"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066089" y="4273163"/>
              <a:ext cx="609596" cy="609596"/>
            </a:xfrm>
            <a:prstGeom prst="rect">
              <a:avLst/>
            </a:prstGeom>
          </p:spPr>
        </p:pic>
      </p:grpSp>
      <p:grpSp>
        <p:nvGrpSpPr>
          <p:cNvPr id="13" name="Group 12">
            <a:extLst>
              <a:ext uri="{FF2B5EF4-FFF2-40B4-BE49-F238E27FC236}">
                <a16:creationId xmlns:a16="http://schemas.microsoft.com/office/drawing/2014/main" id="{F20B9F00-FE3A-43B4-BC30-97A322383FB0}"/>
              </a:ext>
            </a:extLst>
          </p:cNvPr>
          <p:cNvGrpSpPr/>
          <p:nvPr/>
        </p:nvGrpSpPr>
        <p:grpSpPr>
          <a:xfrm>
            <a:off x="9197045" y="4702778"/>
            <a:ext cx="2227401" cy="1234482"/>
            <a:chOff x="9349492" y="4273160"/>
            <a:chExt cx="1883664" cy="1234482"/>
          </a:xfrm>
        </p:grpSpPr>
        <p:sp>
          <p:nvSpPr>
            <p:cNvPr id="26" name="Content Placeholder 2">
              <a:extLst>
                <a:ext uri="{FF2B5EF4-FFF2-40B4-BE49-F238E27FC236}">
                  <a16:creationId xmlns:a16="http://schemas.microsoft.com/office/drawing/2014/main" id="{3FA73DA8-0CD5-4739-BD49-4900FAC1C4BC}"/>
                </a:ext>
              </a:extLst>
            </p:cNvPr>
            <p:cNvSpPr txBox="1">
              <a:spLocks/>
            </p:cNvSpPr>
            <p:nvPr/>
          </p:nvSpPr>
          <p:spPr>
            <a:xfrm>
              <a:off x="9349492" y="4876706"/>
              <a:ext cx="1883664" cy="630936"/>
            </a:xfrm>
            <a:prstGeom prst="rect">
              <a:avLst/>
            </a:prstGeom>
            <a:solidFill>
              <a:schemeClr val="bg1"/>
            </a:solidFill>
            <a:ln w="444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45720" rIns="180000" bIns="45720" rtlCol="0" anchor="t"/>
            <a:lstStyle>
              <a:defPPr>
                <a:defRPr lang="en-US"/>
              </a:defPPr>
              <a:lvl1pPr algn="ctr" defTabSz="913852">
                <a:defRPr sz="1798">
                  <a:solidFill>
                    <a:sysClr val="windowText" lastClr="000000"/>
                  </a:solidFill>
                  <a:latin typeface="HP Simplified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2400" dirty="0">
                  <a:latin typeface="HP Simplified Jpan Light" panose="020B0300000000000000" pitchFamily="50" charset="-128"/>
                  <a:ea typeface="HP Simplified Jpan Light" panose="020B0300000000000000" pitchFamily="50" charset="-128"/>
                </a:rPr>
                <a:t>IT</a:t>
              </a:r>
              <a:r>
                <a:rPr lang="ja-JP" altLang="en-US" sz="2400" dirty="0">
                  <a:latin typeface="HP Simplified Jpan Light" panose="020B0300000000000000" pitchFamily="50" charset="-128"/>
                  <a:ea typeface="HP Simplified Jpan Light" panose="020B0300000000000000" pitchFamily="50" charset="-128"/>
                </a:rPr>
                <a:t>コストの</a:t>
              </a:r>
              <a:endParaRPr lang="en-GB" altLang="ja-JP" sz="2400" dirty="0">
                <a:latin typeface="HP Simplified Jpan Light" panose="020B0300000000000000" pitchFamily="50" charset="-128"/>
                <a:ea typeface="HP Simplified Jpan Light" panose="020B0300000000000000" pitchFamily="50" charset="-128"/>
              </a:endParaRPr>
            </a:p>
            <a:p>
              <a:r>
                <a:rPr lang="ja-JP" altLang="en-US" sz="2400" dirty="0">
                  <a:latin typeface="HP Simplified Jpan Light" panose="020B0300000000000000" pitchFamily="50" charset="-128"/>
                  <a:ea typeface="HP Simplified Jpan Light" panose="020B0300000000000000" pitchFamily="50" charset="-128"/>
                </a:rPr>
                <a:t>最適化</a:t>
              </a:r>
              <a:endParaRPr lang="en-US" sz="2400" dirty="0">
                <a:latin typeface="HP Simplified Jpan Light" panose="020B0300000000000000" pitchFamily="50" charset="-128"/>
                <a:ea typeface="HP Simplified Jpan Light" panose="020B0300000000000000" pitchFamily="50" charset="-128"/>
              </a:endParaRPr>
            </a:p>
          </p:txBody>
        </p:sp>
        <p:pic>
          <p:nvPicPr>
            <p:cNvPr id="7" name="Picture 6" descr="Icon&#10;&#10;Description automatically generated">
              <a:extLst>
                <a:ext uri="{FF2B5EF4-FFF2-40B4-BE49-F238E27FC236}">
                  <a16:creationId xmlns:a16="http://schemas.microsoft.com/office/drawing/2014/main" id="{576931F2-03B6-413F-9E43-50587516F7C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86523" y="4273160"/>
              <a:ext cx="609602" cy="609602"/>
            </a:xfrm>
            <a:prstGeom prst="rect">
              <a:avLst/>
            </a:prstGeom>
          </p:spPr>
        </p:pic>
      </p:grpSp>
    </p:spTree>
    <p:custDataLst>
      <p:tags r:id="rId1"/>
    </p:custDataLst>
    <p:extLst>
      <p:ext uri="{BB962C8B-B14F-4D97-AF65-F5344CB8AC3E}">
        <p14:creationId xmlns:p14="http://schemas.microsoft.com/office/powerpoint/2010/main" val="373117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9&quot;/&gt;&lt;lineCharCount val=&quot;19&quot;/&gt;&lt;/TableIndex&gt;&lt;/ShapeTextInfo&gt;"/>
  <p:tag name="PRESENTER_SHAPEINFO" val="&lt;ThreeDShapeInfo&gt;&lt;uuid val=&quot;{6298931D-D3D1-4BD2-A139-0CAE752B6073}&quot;/&gt;&lt;isInvalidForFieldText val=&quot;0&quot;/&gt;&lt;Image&gt;&lt;filename val=&quot;C:\Users\john.pither\AppData\Local\Temp\CP63328512084562Session\CPTrustFolder63328512084562\PPTImport63328512208656\data\asimages\{6298931D-D3D1-4BD2-A139-0CAE752B6073}_3.png&quot;/&gt;&lt;left val=&quot;605&quot;/&gt;&lt;top val=&quot;225&quot;/&gt;&lt;width val=&quot;724&quot;/&gt;&lt;height val=&quot;27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9&quot;/&gt;&lt;lineCharCount val=&quot;19&quot;/&gt;&lt;/TableIndex&gt;&lt;/ShapeTextInfo&gt;"/>
  <p:tag name="PRESENTER_SHAPEINFO" val="&lt;ThreeDShapeInfo&gt;&lt;uuid val=&quot;{6298931D-D3D1-4BD2-A139-0CAE752B6073}&quot;/&gt;&lt;isInvalidForFieldText val=&quot;0&quot;/&gt;&lt;Image&gt;&lt;filename val=&quot;C:\Users\john.pither\AppData\Local\Temp\CP63328512084562Session\CPTrustFolder63328512084562\PPTImport63328512208656\data\asimages\{6298931D-D3D1-4BD2-A139-0CAE752B6073}_3.png&quot;/&gt;&lt;left val=&quot;605&quot;/&gt;&lt;top val=&quot;225&quot;/&gt;&lt;width val=&quot;724&quot;/&gt;&lt;height val=&quot;27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9&quot;/&gt;&lt;lineCharCount val=&quot;19&quot;/&gt;&lt;/TableIndex&gt;&lt;/ShapeTextInfo&gt;"/>
  <p:tag name="PRESENTER_SHAPEINFO" val="&lt;ThreeDShapeInfo&gt;&lt;uuid val=&quot;{6298931D-D3D1-4BD2-A139-0CAE752B6073}&quot;/&gt;&lt;isInvalidForFieldText val=&quot;0&quot;/&gt;&lt;Image&gt;&lt;filename val=&quot;C:\Users\john.pither\AppData\Local\Temp\CP63328512084562Session\CPTrustFolder63328512084562\PPTImport63328512208656\data\asimages\{6298931D-D3D1-4BD2-A139-0CAE752B6073}_3.png&quot;/&gt;&lt;left val=&quot;605&quot;/&gt;&lt;top val=&quot;225&quot;/&gt;&lt;width val=&quot;724&quot;/&gt;&lt;height val=&quot;27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HP Standard 16x9 v4">
  <a:themeElements>
    <a:clrScheme name="HP">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fontScheme name="HP Simplified Light">
      <a:majorFont>
        <a:latin typeface="HP Simplified Light"/>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extLst>
    <a:ext uri="{05A4C25C-085E-4340-85A3-A5531E510DB2}">
      <thm15:themeFamily xmlns:thm15="http://schemas.microsoft.com/office/thememl/2012/main" name="HP_PPT_Standard_16x9_EN.potx" id="{630E20FE-B0D5-49DD-8AA5-72E013CF418A}" vid="{76A16F5F-D763-49AB-82A9-2ADEA97C0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FA4102C827D94AA69505E103242B7E" ma:contentTypeVersion="12" ma:contentTypeDescription="Create a new document." ma:contentTypeScope="" ma:versionID="6252862608761112cbc89e19dd5ddd2e">
  <xsd:schema xmlns:xsd="http://www.w3.org/2001/XMLSchema" xmlns:xs="http://www.w3.org/2001/XMLSchema" xmlns:p="http://schemas.microsoft.com/office/2006/metadata/properties" xmlns:ns2="3c18dfa8-fcd5-4dd3-8b4d-5e7f59854c9b" xmlns:ns3="4907dcb3-cc2b-4091-a9e2-a3c08259e3f9" targetNamespace="http://schemas.microsoft.com/office/2006/metadata/properties" ma:root="true" ma:fieldsID="8e5c73b76d111dd3edb212ac2afb98ab" ns2:_="" ns3:_="">
    <xsd:import namespace="3c18dfa8-fcd5-4dd3-8b4d-5e7f59854c9b"/>
    <xsd:import namespace="4907dcb3-cc2b-4091-a9e2-a3c08259e3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18dfa8-fcd5-4dd3-8b4d-5e7f59854c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07dcb3-cc2b-4091-a9e2-a3c08259e3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F84775-3A98-4C50-BA45-046917A5C2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18dfa8-fcd5-4dd3-8b4d-5e7f59854c9b"/>
    <ds:schemaRef ds:uri="4907dcb3-cc2b-4091-a9e2-a3c08259e3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323C08-3D34-43F9-A633-64B92396E291}">
  <ds:schemaRefs>
    <ds:schemaRef ds:uri="http://schemas.microsoft.com/sharepoint/v3/contenttype/forms"/>
  </ds:schemaRefs>
</ds:datastoreItem>
</file>

<file path=customXml/itemProps3.xml><?xml version="1.0" encoding="utf-8"?>
<ds:datastoreItem xmlns:ds="http://schemas.openxmlformats.org/officeDocument/2006/customXml" ds:itemID="{662F36A5-DC56-49F5-B9F0-FF8BF4D87EA6}">
  <ds:schemaRefs>
    <ds:schemaRef ds:uri="http://purl.org/dc/elements/1.1/"/>
    <ds:schemaRef ds:uri="http://www.w3.org/XML/1998/namespace"/>
    <ds:schemaRef ds:uri="http://schemas.microsoft.com/office/2006/documentManagement/types"/>
    <ds:schemaRef ds:uri="3c18dfa8-fcd5-4dd3-8b4d-5e7f59854c9b"/>
    <ds:schemaRef ds:uri="http://schemas.microsoft.com/office/2006/metadata/properties"/>
    <ds:schemaRef ds:uri="4907dcb3-cc2b-4091-a9e2-a3c08259e3f9"/>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17577</TotalTime>
  <Words>3552</Words>
  <Application>Microsoft Office PowerPoint</Application>
  <PresentationFormat>ワイド画面</PresentationFormat>
  <Paragraphs>411</Paragraphs>
  <Slides>24</Slides>
  <Notes>13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33" baseType="lpstr">
      <vt:lpstr>HGS教科書体</vt:lpstr>
      <vt:lpstr>HP Simplified Jpan Light</vt:lpstr>
      <vt:lpstr>Arial</vt:lpstr>
      <vt:lpstr>Calibri</vt:lpstr>
      <vt:lpstr>HP Simplified</vt:lpstr>
      <vt:lpstr>HP Simplified Light</vt:lpstr>
      <vt:lpstr>Segoe UI</vt:lpstr>
      <vt:lpstr>2_HP Standard 16x9 v4</vt:lpstr>
      <vt:lpstr>think-cell Slide</vt:lpstr>
      <vt:lpstr>Hp WOLF PRO SECURITY</vt:lpstr>
      <vt:lpstr>HP WOLF PC SECURITYの ポートフォリオ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従業員がどこからでも生産性を保ちつつ、安全に仕事ができる環境を提供すること への重要性が高まっています</vt:lpstr>
      <vt:lpstr>PowerPoint プレゼンテーション</vt:lpstr>
      <vt:lpstr>HP WOLF PRO SECURITYの位置づけ（1）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HP WOLF PRO SECURITYによる多層防御</vt:lpstr>
      <vt:lpstr>PowerPoint プレゼンテーション</vt:lpstr>
      <vt:lpstr>「HP Wolf Pro Security」導入メリット</vt:lpstr>
      <vt:lpstr>「HP Wolf Pro Security」販売価格と要件</vt:lpstr>
      <vt:lpstr>「HP Wolf Pro Security」の導入手順　(簡単3ステップ)</vt:lpstr>
      <vt:lpstr>HP Wolf Pro Security トライアル申し込み</vt:lpstr>
      <vt:lpstr>トライアル環境の準備完了のお知らせメール（サンプル）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Dixit, Parag C</dc:creator>
  <cp:lastModifiedBy>Fuchigami, Hiroshi</cp:lastModifiedBy>
  <cp:revision>75</cp:revision>
  <dcterms:created xsi:type="dcterms:W3CDTF">2021-10-19T20:50:21Z</dcterms:created>
  <dcterms:modified xsi:type="dcterms:W3CDTF">2022-06-21T10:13:01Z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0x010100D5FA4102C827D94AA69505E103242B7E</vt:lpwstr>
  </property>
</Properties>
</file>