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304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Forma DJR Japanese Micro"/>
                <a:cs typeface="Forma DJR Japanese Mic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440180"/>
          </a:xfrm>
          <a:custGeom>
            <a:avLst/>
            <a:gdLst/>
            <a:ahLst/>
            <a:cxnLst/>
            <a:rect l="l" t="t" r="r" b="b"/>
            <a:pathLst>
              <a:path w="7560309" h="1440180">
                <a:moveTo>
                  <a:pt x="7559992" y="0"/>
                </a:moveTo>
                <a:lnTo>
                  <a:pt x="0" y="0"/>
                </a:lnTo>
                <a:lnTo>
                  <a:pt x="0" y="1440002"/>
                </a:lnTo>
                <a:lnTo>
                  <a:pt x="7559992" y="1440002"/>
                </a:lnTo>
                <a:lnTo>
                  <a:pt x="7559992" y="0"/>
                </a:lnTo>
                <a:close/>
              </a:path>
            </a:pathLst>
          </a:custGeom>
          <a:solidFill>
            <a:srgbClr val="20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Forma DJR Japanese Micro"/>
                <a:cs typeface="Forma DJR Japanese Mic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Forma DJR Japanese Micro"/>
                <a:cs typeface="Forma DJR Japanese Mic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Forma DJR Japanese Micro"/>
                <a:cs typeface="Forma DJR Japanese Mic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7559992" y="0"/>
                </a:moveTo>
                <a:lnTo>
                  <a:pt x="0" y="0"/>
                </a:lnTo>
                <a:lnTo>
                  <a:pt x="0" y="720001"/>
                </a:lnTo>
                <a:lnTo>
                  <a:pt x="7559992" y="720001"/>
                </a:lnTo>
                <a:lnTo>
                  <a:pt x="7559992" y="0"/>
                </a:lnTo>
                <a:close/>
              </a:path>
            </a:pathLst>
          </a:custGeom>
          <a:solidFill>
            <a:srgbClr val="203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80008"/>
            <a:ext cx="7560309" cy="1944370"/>
          </a:xfrm>
          <a:custGeom>
            <a:avLst/>
            <a:gdLst/>
            <a:ahLst/>
            <a:cxnLst/>
            <a:rect l="l" t="t" r="r" b="b"/>
            <a:pathLst>
              <a:path w="7560309" h="1944370">
                <a:moveTo>
                  <a:pt x="7559992" y="0"/>
                </a:moveTo>
                <a:lnTo>
                  <a:pt x="0" y="0"/>
                </a:lnTo>
                <a:lnTo>
                  <a:pt x="0" y="1944001"/>
                </a:lnTo>
                <a:lnTo>
                  <a:pt x="7559992" y="1944001"/>
                </a:lnTo>
                <a:lnTo>
                  <a:pt x="7559992" y="0"/>
                </a:lnTo>
                <a:close/>
              </a:path>
            </a:pathLst>
          </a:custGeom>
          <a:solidFill>
            <a:srgbClr val="E5E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236309"/>
            <a:ext cx="7560309" cy="1584325"/>
          </a:xfrm>
          <a:custGeom>
            <a:avLst/>
            <a:gdLst/>
            <a:ahLst/>
            <a:cxnLst/>
            <a:rect l="l" t="t" r="r" b="b"/>
            <a:pathLst>
              <a:path w="7560309" h="1584325">
                <a:moveTo>
                  <a:pt x="7559992" y="0"/>
                </a:moveTo>
                <a:lnTo>
                  <a:pt x="0" y="0"/>
                </a:lnTo>
                <a:lnTo>
                  <a:pt x="0" y="1584007"/>
                </a:lnTo>
                <a:lnTo>
                  <a:pt x="7559992" y="1584007"/>
                </a:lnTo>
                <a:lnTo>
                  <a:pt x="7559992" y="0"/>
                </a:lnTo>
                <a:close/>
              </a:path>
            </a:pathLst>
          </a:custGeom>
          <a:solidFill>
            <a:srgbClr val="E5E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876315"/>
            <a:ext cx="7560309" cy="360045"/>
          </a:xfrm>
          <a:custGeom>
            <a:avLst/>
            <a:gdLst/>
            <a:ahLst/>
            <a:cxnLst/>
            <a:rect l="l" t="t" r="r" b="b"/>
            <a:pathLst>
              <a:path w="7560309" h="360045">
                <a:moveTo>
                  <a:pt x="7559992" y="0"/>
                </a:moveTo>
                <a:lnTo>
                  <a:pt x="0" y="0"/>
                </a:lnTo>
                <a:lnTo>
                  <a:pt x="0" y="359994"/>
                </a:lnTo>
                <a:lnTo>
                  <a:pt x="7559992" y="359994"/>
                </a:lnTo>
                <a:lnTo>
                  <a:pt x="7559992" y="0"/>
                </a:lnTo>
                <a:close/>
              </a:path>
            </a:pathLst>
          </a:custGeom>
          <a:solidFill>
            <a:srgbClr val="C0B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236" y="308557"/>
            <a:ext cx="415099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Forma DJR Japanese Micro"/>
                <a:cs typeface="Forma DJR Japanese Mic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990" y="9169679"/>
            <a:ext cx="6696075" cy="324485"/>
          </a:xfrm>
          <a:prstGeom prst="rect">
            <a:avLst/>
          </a:prstGeom>
          <a:solidFill>
            <a:srgbClr val="20314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5"/>
              </a:spcBef>
            </a:pPr>
            <a:r>
              <a:rPr sz="1500" spc="-1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AI</a:t>
            </a:r>
            <a:r>
              <a:rPr sz="1500" spc="-8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議事録の生成にも</a:t>
            </a:r>
            <a:endParaRPr sz="1500">
              <a:latin typeface="Forma DJR Japanese Micro"/>
              <a:cs typeface="Forma DJR Japanese Micr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236" y="308557"/>
            <a:ext cx="41509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Poly</a:t>
            </a:r>
            <a:r>
              <a:rPr spc="-30" dirty="0"/>
              <a:t> </a:t>
            </a:r>
            <a:r>
              <a:rPr dirty="0"/>
              <a:t>Sync</a:t>
            </a:r>
            <a:r>
              <a:rPr spc="-225" dirty="0"/>
              <a:t> シリーズ </a:t>
            </a:r>
            <a:r>
              <a:rPr sz="1400" spc="-195" dirty="0"/>
              <a:t>ポリーシンクシリーズ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361236" y="723135"/>
            <a:ext cx="6612255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Poly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Sync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10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/</a:t>
            </a:r>
            <a:r>
              <a:rPr sz="1400" spc="-1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Poly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Sync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20</a:t>
            </a:r>
            <a:r>
              <a:rPr sz="1400" spc="-1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/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Poly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Sync</a:t>
            </a:r>
            <a:r>
              <a:rPr sz="1400" spc="-1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40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/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Poly</a:t>
            </a:r>
            <a:r>
              <a:rPr sz="1400" spc="-1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Sync</a:t>
            </a:r>
            <a:r>
              <a:rPr sz="140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60</a:t>
            </a:r>
            <a:endParaRPr sz="1400" dirty="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1871345" algn="l"/>
              </a:tabLst>
            </a:pPr>
            <a:r>
              <a:rPr sz="12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AI</a:t>
            </a:r>
            <a:r>
              <a:rPr sz="1250" spc="5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議</a:t>
            </a:r>
            <a:r>
              <a:rPr sz="1250" spc="-3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事</a:t>
            </a:r>
            <a:r>
              <a:rPr sz="1250" spc="-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録</a:t>
            </a:r>
            <a:r>
              <a:rPr sz="1250" spc="-5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の</a:t>
            </a:r>
            <a:r>
              <a:rPr sz="125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生</a:t>
            </a:r>
            <a:r>
              <a:rPr sz="1250" spc="-8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成</a:t>
            </a:r>
            <a:r>
              <a:rPr sz="1250" spc="-14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に</a:t>
            </a:r>
            <a:r>
              <a:rPr sz="1250" spc="-1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も</a:t>
            </a:r>
            <a:r>
              <a:rPr sz="1250" spc="-1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最</a:t>
            </a:r>
            <a:r>
              <a:rPr sz="1250" spc="-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適</a:t>
            </a:r>
            <a:r>
              <a:rPr sz="12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	Poly</a:t>
            </a:r>
            <a:r>
              <a:rPr sz="1250" spc="-2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2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Sync</a:t>
            </a:r>
            <a:r>
              <a:rPr sz="125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 </a:t>
            </a:r>
            <a:r>
              <a:rPr sz="1250" spc="-19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シ</a:t>
            </a:r>
            <a:r>
              <a:rPr sz="1250" spc="-17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リ</a:t>
            </a:r>
            <a:r>
              <a:rPr sz="1250" spc="-24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ー</a:t>
            </a:r>
            <a:r>
              <a:rPr sz="1250" spc="-14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ズ</a:t>
            </a:r>
            <a:r>
              <a:rPr sz="1250" spc="-8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の</a:t>
            </a:r>
            <a:r>
              <a:rPr sz="1250" spc="-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高</a:t>
            </a:r>
            <a:r>
              <a:rPr sz="1250" spc="-3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性</a:t>
            </a:r>
            <a:r>
              <a:rPr sz="1250" spc="-6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能</a:t>
            </a:r>
            <a:r>
              <a:rPr sz="1250" spc="-17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ス</a:t>
            </a:r>
            <a:r>
              <a:rPr sz="1250" spc="-18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ピ</a:t>
            </a:r>
            <a:r>
              <a:rPr sz="1250" spc="-14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ー</a:t>
            </a:r>
            <a:r>
              <a:rPr sz="1250" spc="-1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カ</a:t>
            </a:r>
            <a:r>
              <a:rPr sz="1250" spc="-19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ー</a:t>
            </a:r>
            <a:r>
              <a:rPr sz="1250" spc="-204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フ</a:t>
            </a:r>
            <a:r>
              <a:rPr sz="1250" spc="-26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ォ</a:t>
            </a:r>
            <a:r>
              <a:rPr sz="1250" spc="-10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ン</a:t>
            </a:r>
            <a:r>
              <a:rPr sz="1250" spc="-4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で</a:t>
            </a:r>
            <a:r>
              <a:rPr sz="1250" spc="-1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快</a:t>
            </a:r>
            <a:r>
              <a:rPr sz="1250" spc="-7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適</a:t>
            </a:r>
            <a:r>
              <a:rPr sz="1250" spc="-6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な</a:t>
            </a:r>
            <a:r>
              <a:rPr sz="1250" spc="-14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オ</a:t>
            </a:r>
            <a:r>
              <a:rPr sz="1250" spc="-13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ン</a:t>
            </a:r>
            <a:r>
              <a:rPr sz="1250" spc="-1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ラ</a:t>
            </a:r>
            <a:r>
              <a:rPr sz="1250" spc="-229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イ</a:t>
            </a:r>
            <a:r>
              <a:rPr sz="1250" spc="-8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ン</a:t>
            </a:r>
            <a:r>
              <a:rPr sz="1250" spc="-4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会</a:t>
            </a:r>
            <a:r>
              <a:rPr sz="1250" spc="-6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議</a:t>
            </a:r>
            <a:r>
              <a:rPr sz="1250" spc="-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を</a:t>
            </a:r>
            <a:endParaRPr sz="1250" dirty="0">
              <a:latin typeface="Forma DJR Japanese Micro"/>
              <a:cs typeface="Forma DJR Japanese Mic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236" y="154791"/>
            <a:ext cx="1658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ビジネス向け スピーカーフォン</a:t>
            </a:r>
            <a:endParaRPr sz="1000">
              <a:latin typeface="Forma DJR Japanese Micro"/>
              <a:cs typeface="Forma DJR Japanese Mic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383" y="9595115"/>
            <a:ext cx="3609975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600"/>
              </a:lnSpc>
              <a:spcBef>
                <a:spcPts val="100"/>
              </a:spcBef>
            </a:pPr>
            <a:r>
              <a:rPr sz="950" spc="-1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高性能マイクとノイズキャンセリング技術で驚くほど</a:t>
            </a:r>
            <a:r>
              <a:rPr sz="950" spc="-60" dirty="0">
                <a:solidFill>
                  <a:srgbClr val="F04B33"/>
                </a:solidFill>
                <a:latin typeface="Forma DJR Japanese Micro"/>
                <a:cs typeface="Forma DJR Japanese Micro"/>
              </a:rPr>
              <a:t>クリアな音声</a:t>
            </a:r>
            <a:r>
              <a:rPr sz="95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で、</a:t>
            </a:r>
            <a:r>
              <a:rPr sz="950" spc="5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9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AI</a:t>
            </a:r>
            <a:r>
              <a:rPr sz="950" spc="-7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議事録の精度が劇的にアップ。大事な会議の内容を、漏れなく・</a:t>
            </a:r>
            <a:r>
              <a:rPr sz="950" spc="-6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正確に拾います。</a:t>
            </a:r>
            <a:endParaRPr sz="950">
              <a:latin typeface="Forma DJR Japanese Micro"/>
              <a:cs typeface="Forma DJR Japanese Mic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990" y="7837106"/>
            <a:ext cx="6696075" cy="324485"/>
          </a:xfrm>
          <a:prstGeom prst="rect">
            <a:avLst/>
          </a:prstGeom>
          <a:solidFill>
            <a:srgbClr val="20314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5"/>
              </a:spcBef>
            </a:pPr>
            <a:r>
              <a:rPr sz="1500" spc="-3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BGM</a:t>
            </a:r>
            <a:r>
              <a:rPr sz="1500" spc="-20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用スピーカーとしても</a:t>
            </a:r>
            <a:endParaRPr sz="1500">
              <a:latin typeface="Forma DJR Japanese Micro"/>
              <a:cs typeface="Forma DJR Japanese Mic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383" y="8262533"/>
            <a:ext cx="3549650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600"/>
              </a:lnSpc>
              <a:spcBef>
                <a:spcPts val="100"/>
              </a:spcBef>
            </a:pPr>
            <a:r>
              <a:rPr sz="9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 </a:t>
            </a:r>
            <a:r>
              <a:rPr sz="950" spc="-4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40</a:t>
            </a:r>
            <a:r>
              <a:rPr sz="950" spc="-7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と</a:t>
            </a:r>
            <a:r>
              <a:rPr sz="9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 </a:t>
            </a:r>
            <a:r>
              <a:rPr sz="9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60</a:t>
            </a:r>
            <a:r>
              <a:rPr sz="950" spc="-10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はデュアルパッシブラジエーター搭載でバスレフ型</a:t>
            </a:r>
            <a:r>
              <a:rPr sz="950" spc="-6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システムが</a:t>
            </a:r>
            <a:r>
              <a:rPr sz="950" spc="-35" dirty="0">
                <a:solidFill>
                  <a:srgbClr val="F04B33"/>
                </a:solidFill>
                <a:latin typeface="Forma DJR Japanese Micro"/>
                <a:cs typeface="Forma DJR Japanese Micro"/>
              </a:rPr>
              <a:t>迫力ある重低音を再現</a:t>
            </a:r>
            <a:r>
              <a:rPr sz="950" spc="-114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。カフェやアパレルショップなどの</a:t>
            </a:r>
            <a:r>
              <a:rPr sz="950" spc="-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店舗での</a:t>
            </a:r>
            <a:r>
              <a:rPr sz="950" spc="-10" dirty="0">
                <a:solidFill>
                  <a:srgbClr val="F04B33"/>
                </a:solidFill>
                <a:latin typeface="Forma DJR Japanese Micro"/>
                <a:cs typeface="Forma DJR Japanese Micro"/>
              </a:rPr>
              <a:t>BGM</a:t>
            </a:r>
            <a:r>
              <a:rPr sz="950" spc="-100" dirty="0">
                <a:solidFill>
                  <a:srgbClr val="F04B33"/>
                </a:solidFill>
                <a:latin typeface="Forma DJR Japanese Micro"/>
                <a:cs typeface="Forma DJR Japanese Micro"/>
              </a:rPr>
              <a:t>用スピーカー</a:t>
            </a:r>
            <a:r>
              <a:rPr sz="950" spc="-1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としても使われています。</a:t>
            </a:r>
            <a:endParaRPr sz="950">
              <a:latin typeface="Forma DJR Japanese Micro"/>
              <a:cs typeface="Forma DJR Japanese Mic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990" y="5928538"/>
            <a:ext cx="6696075" cy="324485"/>
          </a:xfrm>
          <a:prstGeom prst="rect">
            <a:avLst/>
          </a:prstGeom>
          <a:solidFill>
            <a:srgbClr val="20314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5"/>
              </a:spcBef>
            </a:pPr>
            <a:r>
              <a:rPr sz="1500" spc="-16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デイジー チェーンでさらに広い範囲にも</a:t>
            </a:r>
            <a:endParaRPr sz="1500">
              <a:latin typeface="Forma DJR Japanese Micro"/>
              <a:cs typeface="Forma DJR Japanese Mic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83" y="6352164"/>
            <a:ext cx="3553460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800"/>
              </a:lnSpc>
              <a:spcBef>
                <a:spcPts val="100"/>
              </a:spcBef>
            </a:pPr>
            <a:r>
              <a:rPr sz="9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95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40</a:t>
            </a:r>
            <a:r>
              <a:rPr sz="950" spc="-7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を</a:t>
            </a:r>
            <a:r>
              <a:rPr sz="950" spc="-14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�</a:t>
            </a:r>
            <a:r>
              <a:rPr sz="950" spc="-114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台、無線ペアリングすればさらに</a:t>
            </a:r>
            <a:r>
              <a:rPr sz="950" spc="-70" dirty="0">
                <a:solidFill>
                  <a:srgbClr val="F04B33"/>
                </a:solidFill>
                <a:latin typeface="Forma DJR Japanese Micro"/>
                <a:cs typeface="Forma DJR Japanese Micro"/>
              </a:rPr>
              <a:t>大規模な会議室にも対応</a:t>
            </a:r>
            <a:r>
              <a:rPr sz="950" spc="-15" dirty="0">
                <a:solidFill>
                  <a:srgbClr val="F04B33"/>
                </a:solidFill>
                <a:latin typeface="Forma DJR Japanese Micro"/>
                <a:cs typeface="Forma DJR Japanese Micro"/>
              </a:rPr>
              <a:t>可能</a:t>
            </a:r>
            <a:r>
              <a:rPr sz="950" spc="-71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。</a:t>
            </a:r>
            <a:r>
              <a:rPr sz="9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（Sync</a:t>
            </a:r>
            <a:r>
              <a:rPr sz="950" spc="4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60</a:t>
            </a:r>
            <a:r>
              <a:rPr sz="9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でも同様です</a:t>
            </a:r>
            <a:r>
              <a:rPr sz="950" spc="-6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）</a:t>
            </a:r>
            <a:endParaRPr sz="950">
              <a:latin typeface="Forma DJR Japanese Micro"/>
              <a:cs typeface="Forma DJR Japanese Mic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25440" y="216001"/>
            <a:ext cx="1746885" cy="432434"/>
          </a:xfrm>
          <a:custGeom>
            <a:avLst/>
            <a:gdLst/>
            <a:ahLst/>
            <a:cxnLst/>
            <a:rect l="l" t="t" r="r" b="b"/>
            <a:pathLst>
              <a:path w="1746884" h="432434">
                <a:moveTo>
                  <a:pt x="343852" y="152209"/>
                </a:moveTo>
                <a:lnTo>
                  <a:pt x="309740" y="152209"/>
                </a:lnTo>
                <a:lnTo>
                  <a:pt x="262001" y="283197"/>
                </a:lnTo>
                <a:lnTo>
                  <a:pt x="296125" y="283197"/>
                </a:lnTo>
                <a:lnTo>
                  <a:pt x="343852" y="152209"/>
                </a:lnTo>
                <a:close/>
              </a:path>
              <a:path w="1746884" h="432434">
                <a:moveTo>
                  <a:pt x="428523" y="217627"/>
                </a:moveTo>
                <a:lnTo>
                  <a:pt x="422859" y="168490"/>
                </a:lnTo>
                <a:lnTo>
                  <a:pt x="406742" y="123393"/>
                </a:lnTo>
                <a:lnTo>
                  <a:pt x="381444" y="83616"/>
                </a:lnTo>
                <a:lnTo>
                  <a:pt x="348272" y="50431"/>
                </a:lnTo>
                <a:lnTo>
                  <a:pt x="308483" y="25146"/>
                </a:lnTo>
                <a:lnTo>
                  <a:pt x="263385" y="9017"/>
                </a:lnTo>
                <a:lnTo>
                  <a:pt x="214922" y="3441"/>
                </a:lnTo>
                <a:lnTo>
                  <a:pt x="207822" y="3441"/>
                </a:lnTo>
                <a:lnTo>
                  <a:pt x="204635" y="3581"/>
                </a:lnTo>
                <a:lnTo>
                  <a:pt x="160794" y="124053"/>
                </a:lnTo>
                <a:lnTo>
                  <a:pt x="198970" y="124053"/>
                </a:lnTo>
                <a:lnTo>
                  <a:pt x="213880" y="127114"/>
                </a:lnTo>
                <a:lnTo>
                  <a:pt x="223989" y="135458"/>
                </a:lnTo>
                <a:lnTo>
                  <a:pt x="228371" y="147802"/>
                </a:lnTo>
                <a:lnTo>
                  <a:pt x="226148" y="162890"/>
                </a:lnTo>
                <a:lnTo>
                  <a:pt x="172085" y="311454"/>
                </a:lnTo>
                <a:lnTo>
                  <a:pt x="126695" y="311454"/>
                </a:lnTo>
                <a:lnTo>
                  <a:pt x="184708" y="152209"/>
                </a:lnTo>
                <a:lnTo>
                  <a:pt x="150571" y="152209"/>
                </a:lnTo>
                <a:lnTo>
                  <a:pt x="92557" y="311454"/>
                </a:lnTo>
                <a:lnTo>
                  <a:pt x="47142" y="311454"/>
                </a:lnTo>
                <a:lnTo>
                  <a:pt x="156413" y="11264"/>
                </a:lnTo>
                <a:lnTo>
                  <a:pt x="113487" y="28486"/>
                </a:lnTo>
                <a:lnTo>
                  <a:pt x="75755" y="54140"/>
                </a:lnTo>
                <a:lnTo>
                  <a:pt x="44361" y="87058"/>
                </a:lnTo>
                <a:lnTo>
                  <a:pt x="20497" y="126047"/>
                </a:lnTo>
                <a:lnTo>
                  <a:pt x="5321" y="169964"/>
                </a:lnTo>
                <a:lnTo>
                  <a:pt x="0" y="217627"/>
                </a:lnTo>
                <a:lnTo>
                  <a:pt x="5664" y="266750"/>
                </a:lnTo>
                <a:lnTo>
                  <a:pt x="21602" y="311454"/>
                </a:lnTo>
                <a:lnTo>
                  <a:pt x="46875" y="351396"/>
                </a:lnTo>
                <a:lnTo>
                  <a:pt x="79921" y="384556"/>
                </a:lnTo>
                <a:lnTo>
                  <a:pt x="119570" y="409867"/>
                </a:lnTo>
                <a:lnTo>
                  <a:pt x="164515" y="426072"/>
                </a:lnTo>
                <a:lnTo>
                  <a:pt x="206095" y="311861"/>
                </a:lnTo>
                <a:lnTo>
                  <a:pt x="206159" y="311658"/>
                </a:lnTo>
                <a:lnTo>
                  <a:pt x="206235" y="311454"/>
                </a:lnTo>
                <a:lnTo>
                  <a:pt x="274459" y="124053"/>
                </a:lnTo>
                <a:lnTo>
                  <a:pt x="358063" y="124053"/>
                </a:lnTo>
                <a:lnTo>
                  <a:pt x="372986" y="127114"/>
                </a:lnTo>
                <a:lnTo>
                  <a:pt x="383095" y="135458"/>
                </a:lnTo>
                <a:lnTo>
                  <a:pt x="387477" y="147802"/>
                </a:lnTo>
                <a:lnTo>
                  <a:pt x="385254" y="162890"/>
                </a:lnTo>
                <a:lnTo>
                  <a:pt x="337743" y="293382"/>
                </a:lnTo>
                <a:lnTo>
                  <a:pt x="311861" y="311454"/>
                </a:lnTo>
                <a:lnTo>
                  <a:pt x="251663" y="311454"/>
                </a:lnTo>
                <a:lnTo>
                  <a:pt x="207848" y="431888"/>
                </a:lnTo>
                <a:lnTo>
                  <a:pt x="214261" y="431888"/>
                </a:lnTo>
                <a:lnTo>
                  <a:pt x="263385" y="426224"/>
                </a:lnTo>
                <a:lnTo>
                  <a:pt x="308483" y="410108"/>
                </a:lnTo>
                <a:lnTo>
                  <a:pt x="348272" y="384822"/>
                </a:lnTo>
                <a:lnTo>
                  <a:pt x="381444" y="351637"/>
                </a:lnTo>
                <a:lnTo>
                  <a:pt x="406742" y="311861"/>
                </a:lnTo>
                <a:lnTo>
                  <a:pt x="422859" y="266750"/>
                </a:lnTo>
                <a:lnTo>
                  <a:pt x="428523" y="217627"/>
                </a:lnTo>
                <a:close/>
              </a:path>
              <a:path w="1746884" h="432434">
                <a:moveTo>
                  <a:pt x="607288" y="0"/>
                </a:moveTo>
                <a:lnTo>
                  <a:pt x="601865" y="0"/>
                </a:lnTo>
                <a:lnTo>
                  <a:pt x="601865" y="432003"/>
                </a:lnTo>
                <a:lnTo>
                  <a:pt x="607288" y="432003"/>
                </a:lnTo>
                <a:lnTo>
                  <a:pt x="607288" y="0"/>
                </a:lnTo>
                <a:close/>
              </a:path>
              <a:path w="1746884" h="432434">
                <a:moveTo>
                  <a:pt x="1153210" y="216039"/>
                </a:moveTo>
                <a:lnTo>
                  <a:pt x="1151382" y="214871"/>
                </a:lnTo>
                <a:lnTo>
                  <a:pt x="1150251" y="214083"/>
                </a:lnTo>
                <a:lnTo>
                  <a:pt x="1109268" y="190360"/>
                </a:lnTo>
                <a:lnTo>
                  <a:pt x="1106487" y="188709"/>
                </a:lnTo>
                <a:lnTo>
                  <a:pt x="1104404" y="188709"/>
                </a:lnTo>
                <a:lnTo>
                  <a:pt x="1034097" y="229374"/>
                </a:lnTo>
                <a:lnTo>
                  <a:pt x="1032751" y="230035"/>
                </a:lnTo>
                <a:lnTo>
                  <a:pt x="1030897" y="231013"/>
                </a:lnTo>
                <a:lnTo>
                  <a:pt x="1031011" y="229374"/>
                </a:lnTo>
                <a:lnTo>
                  <a:pt x="1031100" y="228003"/>
                </a:lnTo>
                <a:lnTo>
                  <a:pt x="1031328" y="225679"/>
                </a:lnTo>
                <a:lnTo>
                  <a:pt x="1031392" y="223342"/>
                </a:lnTo>
                <a:lnTo>
                  <a:pt x="1030630" y="204470"/>
                </a:lnTo>
                <a:lnTo>
                  <a:pt x="1030528" y="201930"/>
                </a:lnTo>
                <a:lnTo>
                  <a:pt x="1017562" y="158851"/>
                </a:lnTo>
                <a:lnTo>
                  <a:pt x="984783" y="120726"/>
                </a:lnTo>
                <a:lnTo>
                  <a:pt x="983907" y="120091"/>
                </a:lnTo>
                <a:lnTo>
                  <a:pt x="983907" y="216039"/>
                </a:lnTo>
                <a:lnTo>
                  <a:pt x="978306" y="243166"/>
                </a:lnTo>
                <a:lnTo>
                  <a:pt x="978242" y="243459"/>
                </a:lnTo>
                <a:lnTo>
                  <a:pt x="962939" y="265887"/>
                </a:lnTo>
                <a:lnTo>
                  <a:pt x="940308" y="281012"/>
                </a:lnTo>
                <a:lnTo>
                  <a:pt x="912710" y="286512"/>
                </a:lnTo>
                <a:lnTo>
                  <a:pt x="885380" y="280873"/>
                </a:lnTo>
                <a:lnTo>
                  <a:pt x="862939" y="265633"/>
                </a:lnTo>
                <a:lnTo>
                  <a:pt x="847750" y="243166"/>
                </a:lnTo>
                <a:lnTo>
                  <a:pt x="842200" y="216039"/>
                </a:lnTo>
                <a:lnTo>
                  <a:pt x="842149" y="215811"/>
                </a:lnTo>
                <a:lnTo>
                  <a:pt x="862977" y="165735"/>
                </a:lnTo>
                <a:lnTo>
                  <a:pt x="912914" y="144754"/>
                </a:lnTo>
                <a:lnTo>
                  <a:pt x="940790" y="150418"/>
                </a:lnTo>
                <a:lnTo>
                  <a:pt x="940587" y="150418"/>
                </a:lnTo>
                <a:lnTo>
                  <a:pt x="963129" y="165735"/>
                </a:lnTo>
                <a:lnTo>
                  <a:pt x="978344" y="188366"/>
                </a:lnTo>
                <a:lnTo>
                  <a:pt x="983856" y="215811"/>
                </a:lnTo>
                <a:lnTo>
                  <a:pt x="983907" y="216039"/>
                </a:lnTo>
                <a:lnTo>
                  <a:pt x="983907" y="120091"/>
                </a:lnTo>
                <a:lnTo>
                  <a:pt x="973632" y="112572"/>
                </a:lnTo>
                <a:lnTo>
                  <a:pt x="961885" y="105206"/>
                </a:lnTo>
                <a:lnTo>
                  <a:pt x="793699" y="7835"/>
                </a:lnTo>
                <a:lnTo>
                  <a:pt x="793394" y="8788"/>
                </a:lnTo>
                <a:lnTo>
                  <a:pt x="793280" y="61849"/>
                </a:lnTo>
                <a:lnTo>
                  <a:pt x="795058" y="63842"/>
                </a:lnTo>
                <a:lnTo>
                  <a:pt x="862241" y="102755"/>
                </a:lnTo>
                <a:lnTo>
                  <a:pt x="866902" y="105524"/>
                </a:lnTo>
                <a:lnTo>
                  <a:pt x="866406" y="106337"/>
                </a:lnTo>
                <a:lnTo>
                  <a:pt x="864184" y="107480"/>
                </a:lnTo>
                <a:lnTo>
                  <a:pt x="861923" y="108546"/>
                </a:lnTo>
                <a:lnTo>
                  <a:pt x="859726" y="109740"/>
                </a:lnTo>
                <a:lnTo>
                  <a:pt x="823950" y="137121"/>
                </a:lnTo>
                <a:lnTo>
                  <a:pt x="801039" y="175882"/>
                </a:lnTo>
                <a:lnTo>
                  <a:pt x="793229" y="219036"/>
                </a:lnTo>
                <a:lnTo>
                  <a:pt x="793038" y="423494"/>
                </a:lnTo>
                <a:lnTo>
                  <a:pt x="827582" y="403555"/>
                </a:lnTo>
                <a:lnTo>
                  <a:pt x="839851" y="396341"/>
                </a:lnTo>
                <a:lnTo>
                  <a:pt x="840333" y="394055"/>
                </a:lnTo>
                <a:lnTo>
                  <a:pt x="840422" y="310705"/>
                </a:lnTo>
                <a:lnTo>
                  <a:pt x="841552" y="310705"/>
                </a:lnTo>
                <a:lnTo>
                  <a:pt x="842733" y="311454"/>
                </a:lnTo>
                <a:lnTo>
                  <a:pt x="845083" y="312991"/>
                </a:lnTo>
                <a:lnTo>
                  <a:pt x="864539" y="323723"/>
                </a:lnTo>
                <a:lnTo>
                  <a:pt x="884834" y="330987"/>
                </a:lnTo>
                <a:lnTo>
                  <a:pt x="906094" y="334403"/>
                </a:lnTo>
                <a:lnTo>
                  <a:pt x="928395" y="333552"/>
                </a:lnTo>
                <a:lnTo>
                  <a:pt x="970864" y="320306"/>
                </a:lnTo>
                <a:lnTo>
                  <a:pt x="1030897" y="286512"/>
                </a:lnTo>
                <a:lnTo>
                  <a:pt x="1127201" y="231013"/>
                </a:lnTo>
                <a:lnTo>
                  <a:pt x="1153045" y="216039"/>
                </a:lnTo>
                <a:lnTo>
                  <a:pt x="1153210" y="216039"/>
                </a:lnTo>
                <a:close/>
              </a:path>
              <a:path w="1746884" h="432434">
                <a:moveTo>
                  <a:pt x="1365084" y="223151"/>
                </a:moveTo>
                <a:lnTo>
                  <a:pt x="1363916" y="202552"/>
                </a:lnTo>
                <a:lnTo>
                  <a:pt x="1363878" y="201866"/>
                </a:lnTo>
                <a:lnTo>
                  <a:pt x="1356791" y="182029"/>
                </a:lnTo>
                <a:lnTo>
                  <a:pt x="1356093" y="181102"/>
                </a:lnTo>
                <a:lnTo>
                  <a:pt x="1344168" y="165277"/>
                </a:lnTo>
                <a:lnTo>
                  <a:pt x="1328204" y="154000"/>
                </a:lnTo>
                <a:lnTo>
                  <a:pt x="1328204" y="217030"/>
                </a:lnTo>
                <a:lnTo>
                  <a:pt x="1325537" y="231025"/>
                </a:lnTo>
                <a:lnTo>
                  <a:pt x="1325486" y="231292"/>
                </a:lnTo>
                <a:lnTo>
                  <a:pt x="1318107" y="242493"/>
                </a:lnTo>
                <a:lnTo>
                  <a:pt x="1306703" y="249872"/>
                </a:lnTo>
                <a:lnTo>
                  <a:pt x="1292593" y="252526"/>
                </a:lnTo>
                <a:lnTo>
                  <a:pt x="1278280" y="249872"/>
                </a:lnTo>
                <a:lnTo>
                  <a:pt x="1267066" y="242493"/>
                </a:lnTo>
                <a:lnTo>
                  <a:pt x="1259446" y="231025"/>
                </a:lnTo>
                <a:lnTo>
                  <a:pt x="1256855" y="217030"/>
                </a:lnTo>
                <a:lnTo>
                  <a:pt x="1256792" y="216674"/>
                </a:lnTo>
                <a:lnTo>
                  <a:pt x="1259420" y="202552"/>
                </a:lnTo>
                <a:lnTo>
                  <a:pt x="1259471" y="202272"/>
                </a:lnTo>
                <a:lnTo>
                  <a:pt x="1266774" y="191198"/>
                </a:lnTo>
                <a:lnTo>
                  <a:pt x="1266901" y="191008"/>
                </a:lnTo>
                <a:lnTo>
                  <a:pt x="1278102" y="183781"/>
                </a:lnTo>
                <a:lnTo>
                  <a:pt x="1277708" y="183781"/>
                </a:lnTo>
                <a:lnTo>
                  <a:pt x="1292720" y="181102"/>
                </a:lnTo>
                <a:lnTo>
                  <a:pt x="1307147" y="183781"/>
                </a:lnTo>
                <a:lnTo>
                  <a:pt x="1318399" y="191198"/>
                </a:lnTo>
                <a:lnTo>
                  <a:pt x="1325676" y="202552"/>
                </a:lnTo>
                <a:lnTo>
                  <a:pt x="1328140" y="216674"/>
                </a:lnTo>
                <a:lnTo>
                  <a:pt x="1328204" y="217030"/>
                </a:lnTo>
                <a:lnTo>
                  <a:pt x="1328204" y="154000"/>
                </a:lnTo>
                <a:lnTo>
                  <a:pt x="1326286" y="152641"/>
                </a:lnTo>
                <a:lnTo>
                  <a:pt x="1305737" y="145707"/>
                </a:lnTo>
                <a:lnTo>
                  <a:pt x="1284135" y="144881"/>
                </a:lnTo>
                <a:lnTo>
                  <a:pt x="1263103" y="150571"/>
                </a:lnTo>
                <a:lnTo>
                  <a:pt x="1244257" y="162153"/>
                </a:lnTo>
                <a:lnTo>
                  <a:pt x="1230833" y="177380"/>
                </a:lnTo>
                <a:lnTo>
                  <a:pt x="1222756" y="196011"/>
                </a:lnTo>
                <a:lnTo>
                  <a:pt x="1220076" y="216674"/>
                </a:lnTo>
                <a:lnTo>
                  <a:pt x="1220025" y="217030"/>
                </a:lnTo>
                <a:lnTo>
                  <a:pt x="1219923" y="217843"/>
                </a:lnTo>
                <a:lnTo>
                  <a:pt x="1219822" y="355625"/>
                </a:lnTo>
                <a:lnTo>
                  <a:pt x="1219962" y="357225"/>
                </a:lnTo>
                <a:lnTo>
                  <a:pt x="1220063" y="359448"/>
                </a:lnTo>
                <a:lnTo>
                  <a:pt x="1234846" y="350735"/>
                </a:lnTo>
                <a:lnTo>
                  <a:pt x="1242034" y="346608"/>
                </a:lnTo>
                <a:lnTo>
                  <a:pt x="1249248" y="342722"/>
                </a:lnTo>
                <a:lnTo>
                  <a:pt x="1254798" y="339864"/>
                </a:lnTo>
                <a:lnTo>
                  <a:pt x="1256842" y="336448"/>
                </a:lnTo>
                <a:lnTo>
                  <a:pt x="1256652" y="330060"/>
                </a:lnTo>
                <a:lnTo>
                  <a:pt x="1256398" y="317157"/>
                </a:lnTo>
                <a:lnTo>
                  <a:pt x="1256474" y="277520"/>
                </a:lnTo>
                <a:lnTo>
                  <a:pt x="1265707" y="282867"/>
                </a:lnTo>
                <a:lnTo>
                  <a:pt x="1275194" y="286308"/>
                </a:lnTo>
                <a:lnTo>
                  <a:pt x="1284947" y="288124"/>
                </a:lnTo>
                <a:lnTo>
                  <a:pt x="1295006" y="288607"/>
                </a:lnTo>
                <a:lnTo>
                  <a:pt x="1315669" y="285305"/>
                </a:lnTo>
                <a:lnTo>
                  <a:pt x="1331671" y="277520"/>
                </a:lnTo>
                <a:lnTo>
                  <a:pt x="1334198" y="276288"/>
                </a:lnTo>
                <a:lnTo>
                  <a:pt x="1349413" y="262343"/>
                </a:lnTo>
                <a:lnTo>
                  <a:pt x="1355191" y="252526"/>
                </a:lnTo>
                <a:lnTo>
                  <a:pt x="1360081" y="244246"/>
                </a:lnTo>
                <a:lnTo>
                  <a:pt x="1365084" y="223151"/>
                </a:lnTo>
                <a:close/>
              </a:path>
              <a:path w="1746884" h="432434">
                <a:moveTo>
                  <a:pt x="1524381" y="217081"/>
                </a:moveTo>
                <a:lnTo>
                  <a:pt x="1524292" y="216293"/>
                </a:lnTo>
                <a:lnTo>
                  <a:pt x="1518869" y="188696"/>
                </a:lnTo>
                <a:lnTo>
                  <a:pt x="1513776" y="181102"/>
                </a:lnTo>
                <a:lnTo>
                  <a:pt x="1503514" y="165773"/>
                </a:lnTo>
                <a:lnTo>
                  <a:pt x="1487043" y="154724"/>
                </a:lnTo>
                <a:lnTo>
                  <a:pt x="1487043" y="217081"/>
                </a:lnTo>
                <a:lnTo>
                  <a:pt x="1484414" y="231114"/>
                </a:lnTo>
                <a:lnTo>
                  <a:pt x="1484376" y="231368"/>
                </a:lnTo>
                <a:lnTo>
                  <a:pt x="1477010" y="242582"/>
                </a:lnTo>
                <a:lnTo>
                  <a:pt x="1465783" y="249910"/>
                </a:lnTo>
                <a:lnTo>
                  <a:pt x="1451508" y="252526"/>
                </a:lnTo>
                <a:lnTo>
                  <a:pt x="1437322" y="249910"/>
                </a:lnTo>
                <a:lnTo>
                  <a:pt x="1437182" y="249910"/>
                </a:lnTo>
                <a:lnTo>
                  <a:pt x="1426057" y="242582"/>
                </a:lnTo>
                <a:lnTo>
                  <a:pt x="1418551" y="231114"/>
                </a:lnTo>
                <a:lnTo>
                  <a:pt x="1416024" y="217081"/>
                </a:lnTo>
                <a:lnTo>
                  <a:pt x="1415999" y="216293"/>
                </a:lnTo>
                <a:lnTo>
                  <a:pt x="1418501" y="202488"/>
                </a:lnTo>
                <a:lnTo>
                  <a:pt x="1418564" y="202145"/>
                </a:lnTo>
                <a:lnTo>
                  <a:pt x="1425917" y="190906"/>
                </a:lnTo>
                <a:lnTo>
                  <a:pt x="1437043" y="183769"/>
                </a:lnTo>
                <a:lnTo>
                  <a:pt x="1436547" y="183769"/>
                </a:lnTo>
                <a:lnTo>
                  <a:pt x="1451749" y="181102"/>
                </a:lnTo>
                <a:lnTo>
                  <a:pt x="1466151" y="183769"/>
                </a:lnTo>
                <a:lnTo>
                  <a:pt x="1477314" y="191135"/>
                </a:lnTo>
                <a:lnTo>
                  <a:pt x="1484528" y="202488"/>
                </a:lnTo>
                <a:lnTo>
                  <a:pt x="1486903" y="216293"/>
                </a:lnTo>
                <a:lnTo>
                  <a:pt x="1486966" y="216611"/>
                </a:lnTo>
                <a:lnTo>
                  <a:pt x="1487043" y="217081"/>
                </a:lnTo>
                <a:lnTo>
                  <a:pt x="1487043" y="154724"/>
                </a:lnTo>
                <a:lnTo>
                  <a:pt x="1480591" y="150380"/>
                </a:lnTo>
                <a:lnTo>
                  <a:pt x="1452321" y="144754"/>
                </a:lnTo>
                <a:lnTo>
                  <a:pt x="1423289" y="150228"/>
                </a:lnTo>
                <a:lnTo>
                  <a:pt x="1399971" y="165328"/>
                </a:lnTo>
                <a:lnTo>
                  <a:pt x="1384452" y="188023"/>
                </a:lnTo>
                <a:lnTo>
                  <a:pt x="1378800" y="216293"/>
                </a:lnTo>
                <a:lnTo>
                  <a:pt x="1384350" y="244919"/>
                </a:lnTo>
                <a:lnTo>
                  <a:pt x="1399755" y="267919"/>
                </a:lnTo>
                <a:lnTo>
                  <a:pt x="1422717" y="283057"/>
                </a:lnTo>
                <a:lnTo>
                  <a:pt x="1451470" y="288556"/>
                </a:lnTo>
                <a:lnTo>
                  <a:pt x="1480185" y="283057"/>
                </a:lnTo>
                <a:lnTo>
                  <a:pt x="1503299" y="267919"/>
                </a:lnTo>
                <a:lnTo>
                  <a:pt x="1513751" y="252526"/>
                </a:lnTo>
                <a:lnTo>
                  <a:pt x="1518729" y="245186"/>
                </a:lnTo>
                <a:lnTo>
                  <a:pt x="1524381" y="217081"/>
                </a:lnTo>
                <a:close/>
              </a:path>
              <a:path w="1746884" h="432434">
                <a:moveTo>
                  <a:pt x="1579295" y="78498"/>
                </a:moveTo>
                <a:lnTo>
                  <a:pt x="1543735" y="98856"/>
                </a:lnTo>
                <a:lnTo>
                  <a:pt x="1542389" y="100799"/>
                </a:lnTo>
                <a:lnTo>
                  <a:pt x="1542491" y="282803"/>
                </a:lnTo>
                <a:lnTo>
                  <a:pt x="1579295" y="282803"/>
                </a:lnTo>
                <a:lnTo>
                  <a:pt x="1579295" y="78498"/>
                </a:lnTo>
                <a:close/>
              </a:path>
              <a:path w="1746884" h="432434">
                <a:moveTo>
                  <a:pt x="1746567" y="150241"/>
                </a:moveTo>
                <a:lnTo>
                  <a:pt x="1708099" y="150139"/>
                </a:lnTo>
                <a:lnTo>
                  <a:pt x="1706778" y="151028"/>
                </a:lnTo>
                <a:lnTo>
                  <a:pt x="1671637" y="234886"/>
                </a:lnTo>
                <a:lnTo>
                  <a:pt x="1634820" y="152374"/>
                </a:lnTo>
                <a:lnTo>
                  <a:pt x="1632927" y="150431"/>
                </a:lnTo>
                <a:lnTo>
                  <a:pt x="1594053" y="150241"/>
                </a:lnTo>
                <a:lnTo>
                  <a:pt x="1595310" y="153784"/>
                </a:lnTo>
                <a:lnTo>
                  <a:pt x="1650885" y="278942"/>
                </a:lnTo>
                <a:lnTo>
                  <a:pt x="1650733" y="281813"/>
                </a:lnTo>
                <a:lnTo>
                  <a:pt x="1623910" y="340842"/>
                </a:lnTo>
                <a:lnTo>
                  <a:pt x="1621904" y="345732"/>
                </a:lnTo>
                <a:lnTo>
                  <a:pt x="1660029" y="345897"/>
                </a:lnTo>
                <a:lnTo>
                  <a:pt x="1661617" y="344754"/>
                </a:lnTo>
                <a:lnTo>
                  <a:pt x="1746567" y="150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5234" y="1920799"/>
            <a:ext cx="1489565" cy="32399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0428" y="1920796"/>
            <a:ext cx="1199176" cy="3240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066" y="1920799"/>
            <a:ext cx="866262" cy="32399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4961" y="1920799"/>
            <a:ext cx="838054" cy="32399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70912" y="2933583"/>
            <a:ext cx="1769745" cy="1951355"/>
            <a:chOff x="270912" y="2933583"/>
            <a:chExt cx="1769745" cy="195135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391" y="3204262"/>
              <a:ext cx="1389830" cy="16802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0912" y="293358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60006" y="0"/>
                  </a:moveTo>
                  <a:lnTo>
                    <a:pt x="311155" y="3286"/>
                  </a:lnTo>
                  <a:lnTo>
                    <a:pt x="264301" y="12859"/>
                  </a:lnTo>
                  <a:lnTo>
                    <a:pt x="219873" y="28290"/>
                  </a:lnTo>
                  <a:lnTo>
                    <a:pt x="178302" y="49149"/>
                  </a:lnTo>
                  <a:lnTo>
                    <a:pt x="140015" y="75009"/>
                  </a:lnTo>
                  <a:lnTo>
                    <a:pt x="105441" y="105440"/>
                  </a:lnTo>
                  <a:lnTo>
                    <a:pt x="75010" y="140012"/>
                  </a:lnTo>
                  <a:lnTo>
                    <a:pt x="49150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3"/>
                  </a:lnTo>
                  <a:lnTo>
                    <a:pt x="12859" y="455694"/>
                  </a:lnTo>
                  <a:lnTo>
                    <a:pt x="28290" y="500119"/>
                  </a:lnTo>
                  <a:lnTo>
                    <a:pt x="49150" y="541689"/>
                  </a:lnTo>
                  <a:lnTo>
                    <a:pt x="75010" y="579975"/>
                  </a:lnTo>
                  <a:lnTo>
                    <a:pt x="105441" y="614548"/>
                  </a:lnTo>
                  <a:lnTo>
                    <a:pt x="140015" y="644978"/>
                  </a:lnTo>
                  <a:lnTo>
                    <a:pt x="178302" y="670838"/>
                  </a:lnTo>
                  <a:lnTo>
                    <a:pt x="219873" y="691698"/>
                  </a:lnTo>
                  <a:lnTo>
                    <a:pt x="264301" y="707129"/>
                  </a:lnTo>
                  <a:lnTo>
                    <a:pt x="311155" y="716702"/>
                  </a:lnTo>
                  <a:lnTo>
                    <a:pt x="360006" y="719988"/>
                  </a:lnTo>
                  <a:lnTo>
                    <a:pt x="408855" y="716702"/>
                  </a:lnTo>
                  <a:lnTo>
                    <a:pt x="455707" y="707129"/>
                  </a:lnTo>
                  <a:lnTo>
                    <a:pt x="500132" y="691698"/>
                  </a:lnTo>
                  <a:lnTo>
                    <a:pt x="541702" y="670838"/>
                  </a:lnTo>
                  <a:lnTo>
                    <a:pt x="579988" y="644978"/>
                  </a:lnTo>
                  <a:lnTo>
                    <a:pt x="614560" y="614548"/>
                  </a:lnTo>
                  <a:lnTo>
                    <a:pt x="644991" y="579975"/>
                  </a:lnTo>
                  <a:lnTo>
                    <a:pt x="670851" y="541689"/>
                  </a:lnTo>
                  <a:lnTo>
                    <a:pt x="691710" y="500119"/>
                  </a:lnTo>
                  <a:lnTo>
                    <a:pt x="707141" y="455694"/>
                  </a:lnTo>
                  <a:lnTo>
                    <a:pt x="716714" y="408843"/>
                  </a:lnTo>
                  <a:lnTo>
                    <a:pt x="720001" y="359994"/>
                  </a:lnTo>
                  <a:lnTo>
                    <a:pt x="716714" y="311145"/>
                  </a:lnTo>
                  <a:lnTo>
                    <a:pt x="707141" y="264293"/>
                  </a:lnTo>
                  <a:lnTo>
                    <a:pt x="691710" y="219868"/>
                  </a:lnTo>
                  <a:lnTo>
                    <a:pt x="670851" y="178298"/>
                  </a:lnTo>
                  <a:lnTo>
                    <a:pt x="644991" y="140012"/>
                  </a:lnTo>
                  <a:lnTo>
                    <a:pt x="614560" y="105440"/>
                  </a:lnTo>
                  <a:lnTo>
                    <a:pt x="579988" y="75009"/>
                  </a:lnTo>
                  <a:lnTo>
                    <a:pt x="541702" y="49149"/>
                  </a:lnTo>
                  <a:lnTo>
                    <a:pt x="500132" y="28290"/>
                  </a:lnTo>
                  <a:lnTo>
                    <a:pt x="455707" y="12859"/>
                  </a:lnTo>
                  <a:lnTo>
                    <a:pt x="408855" y="3286"/>
                  </a:lnTo>
                  <a:lnTo>
                    <a:pt x="360006" y="0"/>
                  </a:lnTo>
                  <a:close/>
                </a:path>
              </a:pathLst>
            </a:custGeom>
            <a:solidFill>
              <a:srgbClr val="F04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627998" y="2933583"/>
            <a:ext cx="1813560" cy="1975485"/>
            <a:chOff x="2627998" y="2933583"/>
            <a:chExt cx="1813560" cy="197548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0324" y="3204262"/>
              <a:ext cx="1341064" cy="17045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27998" y="293358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06" y="0"/>
                  </a:moveTo>
                  <a:lnTo>
                    <a:pt x="311155" y="3286"/>
                  </a:lnTo>
                  <a:lnTo>
                    <a:pt x="264301" y="12859"/>
                  </a:lnTo>
                  <a:lnTo>
                    <a:pt x="219873" y="28290"/>
                  </a:lnTo>
                  <a:lnTo>
                    <a:pt x="178302" y="49149"/>
                  </a:lnTo>
                  <a:lnTo>
                    <a:pt x="140015" y="75009"/>
                  </a:lnTo>
                  <a:lnTo>
                    <a:pt x="105441" y="105440"/>
                  </a:lnTo>
                  <a:lnTo>
                    <a:pt x="75010" y="140012"/>
                  </a:lnTo>
                  <a:lnTo>
                    <a:pt x="49150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3"/>
                  </a:lnTo>
                  <a:lnTo>
                    <a:pt x="12859" y="455694"/>
                  </a:lnTo>
                  <a:lnTo>
                    <a:pt x="28290" y="500119"/>
                  </a:lnTo>
                  <a:lnTo>
                    <a:pt x="49150" y="541689"/>
                  </a:lnTo>
                  <a:lnTo>
                    <a:pt x="75010" y="579975"/>
                  </a:lnTo>
                  <a:lnTo>
                    <a:pt x="105441" y="614548"/>
                  </a:lnTo>
                  <a:lnTo>
                    <a:pt x="140015" y="644978"/>
                  </a:lnTo>
                  <a:lnTo>
                    <a:pt x="178302" y="670838"/>
                  </a:lnTo>
                  <a:lnTo>
                    <a:pt x="219873" y="691698"/>
                  </a:lnTo>
                  <a:lnTo>
                    <a:pt x="264301" y="707129"/>
                  </a:lnTo>
                  <a:lnTo>
                    <a:pt x="311155" y="716702"/>
                  </a:lnTo>
                  <a:lnTo>
                    <a:pt x="360006" y="719988"/>
                  </a:lnTo>
                  <a:lnTo>
                    <a:pt x="408855" y="716702"/>
                  </a:lnTo>
                  <a:lnTo>
                    <a:pt x="455707" y="707129"/>
                  </a:lnTo>
                  <a:lnTo>
                    <a:pt x="500132" y="691698"/>
                  </a:lnTo>
                  <a:lnTo>
                    <a:pt x="541702" y="670838"/>
                  </a:lnTo>
                  <a:lnTo>
                    <a:pt x="579988" y="644978"/>
                  </a:lnTo>
                  <a:lnTo>
                    <a:pt x="614560" y="614548"/>
                  </a:lnTo>
                  <a:lnTo>
                    <a:pt x="644991" y="579975"/>
                  </a:lnTo>
                  <a:lnTo>
                    <a:pt x="670851" y="541689"/>
                  </a:lnTo>
                  <a:lnTo>
                    <a:pt x="691710" y="500119"/>
                  </a:lnTo>
                  <a:lnTo>
                    <a:pt x="707141" y="455694"/>
                  </a:lnTo>
                  <a:lnTo>
                    <a:pt x="716714" y="408843"/>
                  </a:lnTo>
                  <a:lnTo>
                    <a:pt x="720001" y="359994"/>
                  </a:lnTo>
                  <a:lnTo>
                    <a:pt x="716714" y="311145"/>
                  </a:lnTo>
                  <a:lnTo>
                    <a:pt x="707141" y="264293"/>
                  </a:lnTo>
                  <a:lnTo>
                    <a:pt x="691710" y="219868"/>
                  </a:lnTo>
                  <a:lnTo>
                    <a:pt x="670851" y="178298"/>
                  </a:lnTo>
                  <a:lnTo>
                    <a:pt x="644991" y="140012"/>
                  </a:lnTo>
                  <a:lnTo>
                    <a:pt x="614560" y="105440"/>
                  </a:lnTo>
                  <a:lnTo>
                    <a:pt x="579988" y="75009"/>
                  </a:lnTo>
                  <a:lnTo>
                    <a:pt x="541702" y="49149"/>
                  </a:lnTo>
                  <a:lnTo>
                    <a:pt x="500132" y="28290"/>
                  </a:lnTo>
                  <a:lnTo>
                    <a:pt x="455707" y="12859"/>
                  </a:lnTo>
                  <a:lnTo>
                    <a:pt x="408855" y="3286"/>
                  </a:lnTo>
                  <a:lnTo>
                    <a:pt x="360006" y="0"/>
                  </a:lnTo>
                  <a:close/>
                </a:path>
              </a:pathLst>
            </a:custGeom>
            <a:solidFill>
              <a:srgbClr val="F04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47998" y="2933583"/>
            <a:ext cx="1597025" cy="1999614"/>
            <a:chOff x="5147998" y="2933583"/>
            <a:chExt cx="1597025" cy="1999614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3405" y="3204262"/>
              <a:ext cx="1121617" cy="17289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47998" y="293358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06" y="0"/>
                  </a:moveTo>
                  <a:lnTo>
                    <a:pt x="311155" y="3286"/>
                  </a:lnTo>
                  <a:lnTo>
                    <a:pt x="264301" y="12859"/>
                  </a:lnTo>
                  <a:lnTo>
                    <a:pt x="219873" y="28290"/>
                  </a:lnTo>
                  <a:lnTo>
                    <a:pt x="178302" y="49149"/>
                  </a:lnTo>
                  <a:lnTo>
                    <a:pt x="140015" y="75009"/>
                  </a:lnTo>
                  <a:lnTo>
                    <a:pt x="105441" y="105440"/>
                  </a:lnTo>
                  <a:lnTo>
                    <a:pt x="75010" y="140012"/>
                  </a:lnTo>
                  <a:lnTo>
                    <a:pt x="49150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3"/>
                  </a:lnTo>
                  <a:lnTo>
                    <a:pt x="12859" y="455694"/>
                  </a:lnTo>
                  <a:lnTo>
                    <a:pt x="28290" y="500119"/>
                  </a:lnTo>
                  <a:lnTo>
                    <a:pt x="49150" y="541689"/>
                  </a:lnTo>
                  <a:lnTo>
                    <a:pt x="75010" y="579975"/>
                  </a:lnTo>
                  <a:lnTo>
                    <a:pt x="105441" y="614548"/>
                  </a:lnTo>
                  <a:lnTo>
                    <a:pt x="140015" y="644978"/>
                  </a:lnTo>
                  <a:lnTo>
                    <a:pt x="178302" y="670838"/>
                  </a:lnTo>
                  <a:lnTo>
                    <a:pt x="219873" y="691698"/>
                  </a:lnTo>
                  <a:lnTo>
                    <a:pt x="264301" y="707129"/>
                  </a:lnTo>
                  <a:lnTo>
                    <a:pt x="311155" y="716702"/>
                  </a:lnTo>
                  <a:lnTo>
                    <a:pt x="360006" y="719988"/>
                  </a:lnTo>
                  <a:lnTo>
                    <a:pt x="408855" y="716702"/>
                  </a:lnTo>
                  <a:lnTo>
                    <a:pt x="455707" y="707129"/>
                  </a:lnTo>
                  <a:lnTo>
                    <a:pt x="500132" y="691698"/>
                  </a:lnTo>
                  <a:lnTo>
                    <a:pt x="541702" y="670838"/>
                  </a:lnTo>
                  <a:lnTo>
                    <a:pt x="579988" y="644978"/>
                  </a:lnTo>
                  <a:lnTo>
                    <a:pt x="614560" y="614548"/>
                  </a:lnTo>
                  <a:lnTo>
                    <a:pt x="644991" y="579975"/>
                  </a:lnTo>
                  <a:lnTo>
                    <a:pt x="670851" y="541689"/>
                  </a:lnTo>
                  <a:lnTo>
                    <a:pt x="691710" y="500119"/>
                  </a:lnTo>
                  <a:lnTo>
                    <a:pt x="707141" y="455694"/>
                  </a:lnTo>
                  <a:lnTo>
                    <a:pt x="716714" y="408843"/>
                  </a:lnTo>
                  <a:lnTo>
                    <a:pt x="720001" y="359994"/>
                  </a:lnTo>
                  <a:lnTo>
                    <a:pt x="716714" y="311145"/>
                  </a:lnTo>
                  <a:lnTo>
                    <a:pt x="707141" y="264293"/>
                  </a:lnTo>
                  <a:lnTo>
                    <a:pt x="691710" y="219868"/>
                  </a:lnTo>
                  <a:lnTo>
                    <a:pt x="670851" y="178298"/>
                  </a:lnTo>
                  <a:lnTo>
                    <a:pt x="644991" y="140012"/>
                  </a:lnTo>
                  <a:lnTo>
                    <a:pt x="614560" y="105440"/>
                  </a:lnTo>
                  <a:lnTo>
                    <a:pt x="579988" y="75009"/>
                  </a:lnTo>
                  <a:lnTo>
                    <a:pt x="541702" y="49149"/>
                  </a:lnTo>
                  <a:lnTo>
                    <a:pt x="500132" y="28290"/>
                  </a:lnTo>
                  <a:lnTo>
                    <a:pt x="455707" y="12859"/>
                  </a:lnTo>
                  <a:lnTo>
                    <a:pt x="408855" y="3286"/>
                  </a:lnTo>
                  <a:lnTo>
                    <a:pt x="360006" y="0"/>
                  </a:lnTo>
                  <a:close/>
                </a:path>
              </a:pathLst>
            </a:custGeom>
            <a:solidFill>
              <a:srgbClr val="F04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565818" y="6356079"/>
            <a:ext cx="2338705" cy="1362710"/>
            <a:chOff x="4565818" y="6356079"/>
            <a:chExt cx="2338705" cy="1362710"/>
          </a:xfrm>
        </p:grpSpPr>
        <p:sp>
          <p:nvSpPr>
            <p:cNvPr id="26" name="object 26"/>
            <p:cNvSpPr/>
            <p:nvPr/>
          </p:nvSpPr>
          <p:spPr>
            <a:xfrm>
              <a:off x="4578518" y="6779422"/>
              <a:ext cx="0" cy="561975"/>
            </a:xfrm>
            <a:custGeom>
              <a:avLst/>
              <a:gdLst/>
              <a:ahLst/>
              <a:cxnLst/>
              <a:rect l="l" t="t" r="r" b="b"/>
              <a:pathLst>
                <a:path h="561975">
                  <a:moveTo>
                    <a:pt x="0" y="0"/>
                  </a:moveTo>
                  <a:lnTo>
                    <a:pt x="0" y="561886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83238" y="6764236"/>
              <a:ext cx="1563370" cy="572135"/>
            </a:xfrm>
            <a:custGeom>
              <a:avLst/>
              <a:gdLst/>
              <a:ahLst/>
              <a:cxnLst/>
              <a:rect l="l" t="t" r="r" b="b"/>
              <a:pathLst>
                <a:path w="1563370" h="572134">
                  <a:moveTo>
                    <a:pt x="1563255" y="571677"/>
                  </a:moveTo>
                  <a:lnTo>
                    <a:pt x="0" y="571677"/>
                  </a:lnTo>
                  <a:lnTo>
                    <a:pt x="0" y="0"/>
                  </a:lnTo>
                  <a:lnTo>
                    <a:pt x="1563255" y="0"/>
                  </a:lnTo>
                  <a:lnTo>
                    <a:pt x="1563255" y="571677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0086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17037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50086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158610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7200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158610"/>
                  </a:lnTo>
                  <a:lnTo>
                    <a:pt x="177571" y="7200"/>
                  </a:lnTo>
                  <a:lnTo>
                    <a:pt x="177571" y="3225"/>
                  </a:lnTo>
                  <a:lnTo>
                    <a:pt x="174345" y="0"/>
                  </a:lnTo>
                  <a:lnTo>
                    <a:pt x="17037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25094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3225" y="0"/>
                  </a:lnTo>
                  <a:lnTo>
                    <a:pt x="0" y="3213"/>
                  </a:lnTo>
                  <a:lnTo>
                    <a:pt x="0" y="36868"/>
                  </a:lnTo>
                  <a:lnTo>
                    <a:pt x="3225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68"/>
                  </a:lnTo>
                  <a:lnTo>
                    <a:pt x="227558" y="3213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5094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40093"/>
                  </a:moveTo>
                  <a:lnTo>
                    <a:pt x="7200" y="40093"/>
                  </a:lnTo>
                  <a:lnTo>
                    <a:pt x="3225" y="40093"/>
                  </a:lnTo>
                  <a:lnTo>
                    <a:pt x="0" y="36868"/>
                  </a:lnTo>
                  <a:lnTo>
                    <a:pt x="0" y="32892"/>
                  </a:lnTo>
                  <a:lnTo>
                    <a:pt x="0" y="7200"/>
                  </a:lnTo>
                  <a:lnTo>
                    <a:pt x="0" y="3213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220357" y="0"/>
                  </a:lnTo>
                  <a:lnTo>
                    <a:pt x="224332" y="0"/>
                  </a:lnTo>
                  <a:lnTo>
                    <a:pt x="227558" y="3213"/>
                  </a:lnTo>
                  <a:lnTo>
                    <a:pt x="227558" y="7200"/>
                  </a:lnTo>
                  <a:lnTo>
                    <a:pt x="227558" y="32892"/>
                  </a:lnTo>
                  <a:lnTo>
                    <a:pt x="227558" y="36868"/>
                  </a:lnTo>
                  <a:lnTo>
                    <a:pt x="224332" y="40093"/>
                  </a:lnTo>
                  <a:lnTo>
                    <a:pt x="220357" y="4009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00484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17037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00484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158610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7200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158610"/>
                  </a:lnTo>
                  <a:lnTo>
                    <a:pt x="177571" y="7200"/>
                  </a:lnTo>
                  <a:lnTo>
                    <a:pt x="177571" y="3225"/>
                  </a:lnTo>
                  <a:lnTo>
                    <a:pt x="174345" y="0"/>
                  </a:lnTo>
                  <a:lnTo>
                    <a:pt x="17037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75492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3225" y="0"/>
                  </a:lnTo>
                  <a:lnTo>
                    <a:pt x="0" y="3213"/>
                  </a:lnTo>
                  <a:lnTo>
                    <a:pt x="0" y="36868"/>
                  </a:lnTo>
                  <a:lnTo>
                    <a:pt x="3225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68"/>
                  </a:lnTo>
                  <a:lnTo>
                    <a:pt x="227558" y="3213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75492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40093"/>
                  </a:moveTo>
                  <a:lnTo>
                    <a:pt x="7200" y="40093"/>
                  </a:lnTo>
                  <a:lnTo>
                    <a:pt x="3225" y="40093"/>
                  </a:lnTo>
                  <a:lnTo>
                    <a:pt x="0" y="36868"/>
                  </a:lnTo>
                  <a:lnTo>
                    <a:pt x="0" y="32892"/>
                  </a:lnTo>
                  <a:lnTo>
                    <a:pt x="0" y="7200"/>
                  </a:lnTo>
                  <a:lnTo>
                    <a:pt x="0" y="3213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220357" y="0"/>
                  </a:lnTo>
                  <a:lnTo>
                    <a:pt x="224332" y="0"/>
                  </a:lnTo>
                  <a:lnTo>
                    <a:pt x="227558" y="3213"/>
                  </a:lnTo>
                  <a:lnTo>
                    <a:pt x="227558" y="7200"/>
                  </a:lnTo>
                  <a:lnTo>
                    <a:pt x="227558" y="32892"/>
                  </a:lnTo>
                  <a:lnTo>
                    <a:pt x="227558" y="36868"/>
                  </a:lnTo>
                  <a:lnTo>
                    <a:pt x="224332" y="40093"/>
                  </a:lnTo>
                  <a:lnTo>
                    <a:pt x="220357" y="4009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50884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17037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50884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158610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7200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158610"/>
                  </a:lnTo>
                  <a:lnTo>
                    <a:pt x="177571" y="7200"/>
                  </a:lnTo>
                  <a:lnTo>
                    <a:pt x="177571" y="3225"/>
                  </a:lnTo>
                  <a:lnTo>
                    <a:pt x="174345" y="0"/>
                  </a:lnTo>
                  <a:lnTo>
                    <a:pt x="17037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5891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3225" y="0"/>
                  </a:lnTo>
                  <a:lnTo>
                    <a:pt x="0" y="3213"/>
                  </a:lnTo>
                  <a:lnTo>
                    <a:pt x="0" y="36868"/>
                  </a:lnTo>
                  <a:lnTo>
                    <a:pt x="3225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68"/>
                  </a:lnTo>
                  <a:lnTo>
                    <a:pt x="227558" y="3213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25891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40093"/>
                  </a:moveTo>
                  <a:lnTo>
                    <a:pt x="7200" y="40093"/>
                  </a:lnTo>
                  <a:lnTo>
                    <a:pt x="3225" y="40093"/>
                  </a:lnTo>
                  <a:lnTo>
                    <a:pt x="0" y="36868"/>
                  </a:lnTo>
                  <a:lnTo>
                    <a:pt x="0" y="32892"/>
                  </a:lnTo>
                  <a:lnTo>
                    <a:pt x="0" y="7200"/>
                  </a:lnTo>
                  <a:lnTo>
                    <a:pt x="0" y="3213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220357" y="0"/>
                  </a:lnTo>
                  <a:lnTo>
                    <a:pt x="224332" y="0"/>
                  </a:lnTo>
                  <a:lnTo>
                    <a:pt x="227558" y="3213"/>
                  </a:lnTo>
                  <a:lnTo>
                    <a:pt x="227558" y="7200"/>
                  </a:lnTo>
                  <a:lnTo>
                    <a:pt x="227558" y="32892"/>
                  </a:lnTo>
                  <a:lnTo>
                    <a:pt x="227558" y="36868"/>
                  </a:lnTo>
                  <a:lnTo>
                    <a:pt x="224332" y="40093"/>
                  </a:lnTo>
                  <a:lnTo>
                    <a:pt x="220357" y="4009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01282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17037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01282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158610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7200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158610"/>
                  </a:lnTo>
                  <a:lnTo>
                    <a:pt x="177571" y="7200"/>
                  </a:lnTo>
                  <a:lnTo>
                    <a:pt x="177571" y="3225"/>
                  </a:lnTo>
                  <a:lnTo>
                    <a:pt x="174345" y="0"/>
                  </a:lnTo>
                  <a:lnTo>
                    <a:pt x="17037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76290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3225" y="0"/>
                  </a:lnTo>
                  <a:lnTo>
                    <a:pt x="0" y="3213"/>
                  </a:lnTo>
                  <a:lnTo>
                    <a:pt x="0" y="36868"/>
                  </a:lnTo>
                  <a:lnTo>
                    <a:pt x="3225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68"/>
                  </a:lnTo>
                  <a:lnTo>
                    <a:pt x="227558" y="3213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76290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40093"/>
                  </a:moveTo>
                  <a:lnTo>
                    <a:pt x="7200" y="40093"/>
                  </a:lnTo>
                  <a:lnTo>
                    <a:pt x="3225" y="40093"/>
                  </a:lnTo>
                  <a:lnTo>
                    <a:pt x="0" y="36868"/>
                  </a:lnTo>
                  <a:lnTo>
                    <a:pt x="0" y="32892"/>
                  </a:lnTo>
                  <a:lnTo>
                    <a:pt x="0" y="7200"/>
                  </a:lnTo>
                  <a:lnTo>
                    <a:pt x="0" y="3213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220357" y="0"/>
                  </a:lnTo>
                  <a:lnTo>
                    <a:pt x="224332" y="0"/>
                  </a:lnTo>
                  <a:lnTo>
                    <a:pt x="227558" y="3213"/>
                  </a:lnTo>
                  <a:lnTo>
                    <a:pt x="227558" y="7200"/>
                  </a:lnTo>
                  <a:lnTo>
                    <a:pt x="227558" y="32892"/>
                  </a:lnTo>
                  <a:lnTo>
                    <a:pt x="227558" y="36868"/>
                  </a:lnTo>
                  <a:lnTo>
                    <a:pt x="224332" y="40093"/>
                  </a:lnTo>
                  <a:lnTo>
                    <a:pt x="220357" y="4009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51682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17037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51682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158610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7200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158610"/>
                  </a:lnTo>
                  <a:lnTo>
                    <a:pt x="177571" y="7200"/>
                  </a:lnTo>
                  <a:lnTo>
                    <a:pt x="177571" y="3225"/>
                  </a:lnTo>
                  <a:lnTo>
                    <a:pt x="174345" y="0"/>
                  </a:lnTo>
                  <a:lnTo>
                    <a:pt x="17037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26688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3225" y="0"/>
                  </a:lnTo>
                  <a:lnTo>
                    <a:pt x="0" y="3213"/>
                  </a:lnTo>
                  <a:lnTo>
                    <a:pt x="0" y="36868"/>
                  </a:lnTo>
                  <a:lnTo>
                    <a:pt x="3225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68"/>
                  </a:lnTo>
                  <a:lnTo>
                    <a:pt x="227558" y="3213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26688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40093"/>
                  </a:moveTo>
                  <a:lnTo>
                    <a:pt x="7200" y="40093"/>
                  </a:lnTo>
                  <a:lnTo>
                    <a:pt x="3225" y="40093"/>
                  </a:lnTo>
                  <a:lnTo>
                    <a:pt x="0" y="36868"/>
                  </a:lnTo>
                  <a:lnTo>
                    <a:pt x="0" y="32892"/>
                  </a:lnTo>
                  <a:lnTo>
                    <a:pt x="0" y="7200"/>
                  </a:lnTo>
                  <a:lnTo>
                    <a:pt x="0" y="3213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220357" y="0"/>
                  </a:lnTo>
                  <a:lnTo>
                    <a:pt x="224332" y="0"/>
                  </a:lnTo>
                  <a:lnTo>
                    <a:pt x="227558" y="3213"/>
                  </a:lnTo>
                  <a:lnTo>
                    <a:pt x="227558" y="7200"/>
                  </a:lnTo>
                  <a:lnTo>
                    <a:pt x="227558" y="32892"/>
                  </a:lnTo>
                  <a:lnTo>
                    <a:pt x="227558" y="36868"/>
                  </a:lnTo>
                  <a:lnTo>
                    <a:pt x="224332" y="40093"/>
                  </a:lnTo>
                  <a:lnTo>
                    <a:pt x="220357" y="40093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2080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17037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2080" y="657057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158610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7200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158610"/>
                  </a:lnTo>
                  <a:lnTo>
                    <a:pt x="177571" y="7200"/>
                  </a:lnTo>
                  <a:lnTo>
                    <a:pt x="177571" y="3225"/>
                  </a:lnTo>
                  <a:lnTo>
                    <a:pt x="174345" y="0"/>
                  </a:lnTo>
                  <a:lnTo>
                    <a:pt x="170370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77088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5" h="40640">
                  <a:moveTo>
                    <a:pt x="224332" y="0"/>
                  </a:moveTo>
                  <a:lnTo>
                    <a:pt x="3225" y="0"/>
                  </a:lnTo>
                  <a:lnTo>
                    <a:pt x="0" y="3213"/>
                  </a:lnTo>
                  <a:lnTo>
                    <a:pt x="0" y="36868"/>
                  </a:lnTo>
                  <a:lnTo>
                    <a:pt x="3225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68"/>
                  </a:lnTo>
                  <a:lnTo>
                    <a:pt x="227558" y="3213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77088" y="6537078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5" h="40640">
                  <a:moveTo>
                    <a:pt x="220357" y="40093"/>
                  </a:moveTo>
                  <a:lnTo>
                    <a:pt x="7200" y="40093"/>
                  </a:lnTo>
                  <a:lnTo>
                    <a:pt x="3225" y="40093"/>
                  </a:lnTo>
                  <a:lnTo>
                    <a:pt x="0" y="36868"/>
                  </a:lnTo>
                  <a:lnTo>
                    <a:pt x="0" y="32892"/>
                  </a:lnTo>
                  <a:lnTo>
                    <a:pt x="0" y="7200"/>
                  </a:lnTo>
                  <a:lnTo>
                    <a:pt x="0" y="3213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220357" y="0"/>
                  </a:lnTo>
                  <a:lnTo>
                    <a:pt x="224332" y="0"/>
                  </a:lnTo>
                  <a:lnTo>
                    <a:pt x="227558" y="3213"/>
                  </a:lnTo>
                  <a:lnTo>
                    <a:pt x="227558" y="7200"/>
                  </a:lnTo>
                  <a:lnTo>
                    <a:pt x="227558" y="32892"/>
                  </a:lnTo>
                  <a:lnTo>
                    <a:pt x="227558" y="36868"/>
                  </a:lnTo>
                  <a:lnTo>
                    <a:pt x="224332" y="40093"/>
                  </a:lnTo>
                  <a:lnTo>
                    <a:pt x="220357" y="40093"/>
                  </a:lnTo>
                  <a:close/>
                </a:path>
              </a:pathLst>
            </a:custGeom>
            <a:ln w="50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50086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50086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165811"/>
                  </a:moveTo>
                  <a:lnTo>
                    <a:pt x="7200" y="165811"/>
                  </a:lnTo>
                  <a:lnTo>
                    <a:pt x="3225" y="165811"/>
                  </a:lnTo>
                  <a:lnTo>
                    <a:pt x="0" y="162585"/>
                  </a:lnTo>
                  <a:lnTo>
                    <a:pt x="0" y="158610"/>
                  </a:lnTo>
                  <a:lnTo>
                    <a:pt x="0" y="7200"/>
                  </a:lnTo>
                  <a:lnTo>
                    <a:pt x="0" y="3225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170370" y="0"/>
                  </a:lnTo>
                  <a:lnTo>
                    <a:pt x="174345" y="0"/>
                  </a:lnTo>
                  <a:lnTo>
                    <a:pt x="177571" y="3225"/>
                  </a:lnTo>
                  <a:lnTo>
                    <a:pt x="177571" y="7200"/>
                  </a:lnTo>
                  <a:lnTo>
                    <a:pt x="177571" y="158610"/>
                  </a:lnTo>
                  <a:lnTo>
                    <a:pt x="177571" y="162585"/>
                  </a:lnTo>
                  <a:lnTo>
                    <a:pt x="174345" y="165811"/>
                  </a:lnTo>
                  <a:lnTo>
                    <a:pt x="170370" y="165811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25094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220357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25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25094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32892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7200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892"/>
                  </a:lnTo>
                  <a:lnTo>
                    <a:pt x="227558" y="7200"/>
                  </a:lnTo>
                  <a:lnTo>
                    <a:pt x="227558" y="3225"/>
                  </a:lnTo>
                  <a:lnTo>
                    <a:pt x="224332" y="0"/>
                  </a:lnTo>
                  <a:lnTo>
                    <a:pt x="220357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00484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00484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165811"/>
                  </a:moveTo>
                  <a:lnTo>
                    <a:pt x="7200" y="165811"/>
                  </a:lnTo>
                  <a:lnTo>
                    <a:pt x="3225" y="165811"/>
                  </a:lnTo>
                  <a:lnTo>
                    <a:pt x="0" y="162585"/>
                  </a:lnTo>
                  <a:lnTo>
                    <a:pt x="0" y="158610"/>
                  </a:lnTo>
                  <a:lnTo>
                    <a:pt x="0" y="7200"/>
                  </a:lnTo>
                  <a:lnTo>
                    <a:pt x="0" y="3225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170370" y="0"/>
                  </a:lnTo>
                  <a:lnTo>
                    <a:pt x="174345" y="0"/>
                  </a:lnTo>
                  <a:lnTo>
                    <a:pt x="177571" y="3225"/>
                  </a:lnTo>
                  <a:lnTo>
                    <a:pt x="177571" y="7200"/>
                  </a:lnTo>
                  <a:lnTo>
                    <a:pt x="177571" y="158610"/>
                  </a:lnTo>
                  <a:lnTo>
                    <a:pt x="177571" y="162585"/>
                  </a:lnTo>
                  <a:lnTo>
                    <a:pt x="174345" y="165811"/>
                  </a:lnTo>
                  <a:lnTo>
                    <a:pt x="170370" y="165811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75492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220357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25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75492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32892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7200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892"/>
                  </a:lnTo>
                  <a:lnTo>
                    <a:pt x="227558" y="7200"/>
                  </a:lnTo>
                  <a:lnTo>
                    <a:pt x="227558" y="3225"/>
                  </a:lnTo>
                  <a:lnTo>
                    <a:pt x="224332" y="0"/>
                  </a:lnTo>
                  <a:lnTo>
                    <a:pt x="220357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550884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50884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165811"/>
                  </a:moveTo>
                  <a:lnTo>
                    <a:pt x="7200" y="165811"/>
                  </a:lnTo>
                  <a:lnTo>
                    <a:pt x="3225" y="165811"/>
                  </a:lnTo>
                  <a:lnTo>
                    <a:pt x="0" y="162585"/>
                  </a:lnTo>
                  <a:lnTo>
                    <a:pt x="0" y="158610"/>
                  </a:lnTo>
                  <a:lnTo>
                    <a:pt x="0" y="7200"/>
                  </a:lnTo>
                  <a:lnTo>
                    <a:pt x="0" y="3225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170370" y="0"/>
                  </a:lnTo>
                  <a:lnTo>
                    <a:pt x="174345" y="0"/>
                  </a:lnTo>
                  <a:lnTo>
                    <a:pt x="177571" y="3225"/>
                  </a:lnTo>
                  <a:lnTo>
                    <a:pt x="177571" y="7200"/>
                  </a:lnTo>
                  <a:lnTo>
                    <a:pt x="177571" y="158610"/>
                  </a:lnTo>
                  <a:lnTo>
                    <a:pt x="177571" y="162585"/>
                  </a:lnTo>
                  <a:lnTo>
                    <a:pt x="174345" y="165811"/>
                  </a:lnTo>
                  <a:lnTo>
                    <a:pt x="170370" y="165811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25891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220357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25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25891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32892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7200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892"/>
                  </a:lnTo>
                  <a:lnTo>
                    <a:pt x="227558" y="7200"/>
                  </a:lnTo>
                  <a:lnTo>
                    <a:pt x="227558" y="3225"/>
                  </a:lnTo>
                  <a:lnTo>
                    <a:pt x="224332" y="0"/>
                  </a:lnTo>
                  <a:lnTo>
                    <a:pt x="220357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01282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01282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165811"/>
                  </a:moveTo>
                  <a:lnTo>
                    <a:pt x="7200" y="165811"/>
                  </a:lnTo>
                  <a:lnTo>
                    <a:pt x="3225" y="165811"/>
                  </a:lnTo>
                  <a:lnTo>
                    <a:pt x="0" y="162585"/>
                  </a:lnTo>
                  <a:lnTo>
                    <a:pt x="0" y="158610"/>
                  </a:lnTo>
                  <a:lnTo>
                    <a:pt x="0" y="7200"/>
                  </a:lnTo>
                  <a:lnTo>
                    <a:pt x="0" y="3225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170370" y="0"/>
                  </a:lnTo>
                  <a:lnTo>
                    <a:pt x="174345" y="0"/>
                  </a:lnTo>
                  <a:lnTo>
                    <a:pt x="177571" y="3225"/>
                  </a:lnTo>
                  <a:lnTo>
                    <a:pt x="177571" y="7200"/>
                  </a:lnTo>
                  <a:lnTo>
                    <a:pt x="177571" y="158610"/>
                  </a:lnTo>
                  <a:lnTo>
                    <a:pt x="177571" y="162585"/>
                  </a:lnTo>
                  <a:lnTo>
                    <a:pt x="174345" y="165811"/>
                  </a:lnTo>
                  <a:lnTo>
                    <a:pt x="170370" y="165811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76290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220357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25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76290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32892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7200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892"/>
                  </a:lnTo>
                  <a:lnTo>
                    <a:pt x="227558" y="7200"/>
                  </a:lnTo>
                  <a:lnTo>
                    <a:pt x="227558" y="3225"/>
                  </a:lnTo>
                  <a:lnTo>
                    <a:pt x="224332" y="0"/>
                  </a:lnTo>
                  <a:lnTo>
                    <a:pt x="220357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51682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51682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165811"/>
                  </a:moveTo>
                  <a:lnTo>
                    <a:pt x="7200" y="165811"/>
                  </a:lnTo>
                  <a:lnTo>
                    <a:pt x="3225" y="165811"/>
                  </a:lnTo>
                  <a:lnTo>
                    <a:pt x="0" y="162585"/>
                  </a:lnTo>
                  <a:lnTo>
                    <a:pt x="0" y="158610"/>
                  </a:lnTo>
                  <a:lnTo>
                    <a:pt x="0" y="7200"/>
                  </a:lnTo>
                  <a:lnTo>
                    <a:pt x="0" y="3225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170370" y="0"/>
                  </a:lnTo>
                  <a:lnTo>
                    <a:pt x="174345" y="0"/>
                  </a:lnTo>
                  <a:lnTo>
                    <a:pt x="177571" y="3225"/>
                  </a:lnTo>
                  <a:lnTo>
                    <a:pt x="177571" y="7200"/>
                  </a:lnTo>
                  <a:lnTo>
                    <a:pt x="177571" y="158610"/>
                  </a:lnTo>
                  <a:lnTo>
                    <a:pt x="177571" y="162585"/>
                  </a:lnTo>
                  <a:lnTo>
                    <a:pt x="174345" y="165811"/>
                  </a:lnTo>
                  <a:lnTo>
                    <a:pt x="170370" y="165811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26688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4332" y="0"/>
                  </a:moveTo>
                  <a:lnTo>
                    <a:pt x="220357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25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26688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4" h="40640">
                  <a:moveTo>
                    <a:pt x="220357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32892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7200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892"/>
                  </a:lnTo>
                  <a:lnTo>
                    <a:pt x="227558" y="7200"/>
                  </a:lnTo>
                  <a:lnTo>
                    <a:pt x="227558" y="3225"/>
                  </a:lnTo>
                  <a:lnTo>
                    <a:pt x="224332" y="0"/>
                  </a:lnTo>
                  <a:lnTo>
                    <a:pt x="220357" y="0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02080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4345" y="0"/>
                  </a:moveTo>
                  <a:lnTo>
                    <a:pt x="3225" y="0"/>
                  </a:lnTo>
                  <a:lnTo>
                    <a:pt x="0" y="3225"/>
                  </a:lnTo>
                  <a:lnTo>
                    <a:pt x="0" y="162585"/>
                  </a:lnTo>
                  <a:lnTo>
                    <a:pt x="3225" y="165811"/>
                  </a:lnTo>
                  <a:lnTo>
                    <a:pt x="170370" y="165811"/>
                  </a:lnTo>
                  <a:lnTo>
                    <a:pt x="174345" y="165811"/>
                  </a:lnTo>
                  <a:lnTo>
                    <a:pt x="177571" y="162585"/>
                  </a:lnTo>
                  <a:lnTo>
                    <a:pt x="177571" y="3225"/>
                  </a:lnTo>
                  <a:lnTo>
                    <a:pt x="174345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02080" y="7363779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0370" y="165811"/>
                  </a:moveTo>
                  <a:lnTo>
                    <a:pt x="7200" y="165811"/>
                  </a:lnTo>
                  <a:lnTo>
                    <a:pt x="3225" y="165811"/>
                  </a:lnTo>
                  <a:lnTo>
                    <a:pt x="0" y="162585"/>
                  </a:lnTo>
                  <a:lnTo>
                    <a:pt x="0" y="158610"/>
                  </a:lnTo>
                  <a:lnTo>
                    <a:pt x="0" y="7200"/>
                  </a:lnTo>
                  <a:lnTo>
                    <a:pt x="0" y="3225"/>
                  </a:lnTo>
                  <a:lnTo>
                    <a:pt x="3225" y="0"/>
                  </a:lnTo>
                  <a:lnTo>
                    <a:pt x="7200" y="0"/>
                  </a:lnTo>
                  <a:lnTo>
                    <a:pt x="170370" y="0"/>
                  </a:lnTo>
                  <a:lnTo>
                    <a:pt x="174345" y="0"/>
                  </a:lnTo>
                  <a:lnTo>
                    <a:pt x="177571" y="3225"/>
                  </a:lnTo>
                  <a:lnTo>
                    <a:pt x="177571" y="7200"/>
                  </a:lnTo>
                  <a:lnTo>
                    <a:pt x="177571" y="158610"/>
                  </a:lnTo>
                  <a:lnTo>
                    <a:pt x="177571" y="162585"/>
                  </a:lnTo>
                  <a:lnTo>
                    <a:pt x="174345" y="165811"/>
                  </a:lnTo>
                  <a:lnTo>
                    <a:pt x="170370" y="165811"/>
                  </a:lnTo>
                  <a:close/>
                </a:path>
              </a:pathLst>
            </a:custGeom>
            <a:ln w="508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77088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5" h="40640">
                  <a:moveTo>
                    <a:pt x="224332" y="0"/>
                  </a:moveTo>
                  <a:lnTo>
                    <a:pt x="220357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25"/>
                  </a:lnTo>
                  <a:lnTo>
                    <a:pt x="22433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77088" y="7522994"/>
              <a:ext cx="227965" cy="40640"/>
            </a:xfrm>
            <a:custGeom>
              <a:avLst/>
              <a:gdLst/>
              <a:ahLst/>
              <a:cxnLst/>
              <a:rect l="l" t="t" r="r" b="b"/>
              <a:pathLst>
                <a:path w="227965" h="40640">
                  <a:moveTo>
                    <a:pt x="220357" y="0"/>
                  </a:moveTo>
                  <a:lnTo>
                    <a:pt x="7200" y="0"/>
                  </a:lnTo>
                  <a:lnTo>
                    <a:pt x="3225" y="0"/>
                  </a:lnTo>
                  <a:lnTo>
                    <a:pt x="0" y="3225"/>
                  </a:lnTo>
                  <a:lnTo>
                    <a:pt x="0" y="7200"/>
                  </a:lnTo>
                  <a:lnTo>
                    <a:pt x="0" y="32892"/>
                  </a:lnTo>
                  <a:lnTo>
                    <a:pt x="0" y="36880"/>
                  </a:lnTo>
                  <a:lnTo>
                    <a:pt x="3225" y="40093"/>
                  </a:lnTo>
                  <a:lnTo>
                    <a:pt x="7200" y="40093"/>
                  </a:lnTo>
                  <a:lnTo>
                    <a:pt x="220357" y="40093"/>
                  </a:lnTo>
                  <a:lnTo>
                    <a:pt x="224332" y="40093"/>
                  </a:lnTo>
                  <a:lnTo>
                    <a:pt x="227558" y="36880"/>
                  </a:lnTo>
                  <a:lnTo>
                    <a:pt x="227558" y="32892"/>
                  </a:lnTo>
                  <a:lnTo>
                    <a:pt x="227558" y="7200"/>
                  </a:lnTo>
                  <a:lnTo>
                    <a:pt x="227558" y="3225"/>
                  </a:lnTo>
                  <a:lnTo>
                    <a:pt x="224332" y="0"/>
                  </a:lnTo>
                  <a:lnTo>
                    <a:pt x="220357" y="0"/>
                  </a:lnTo>
                  <a:close/>
                </a:path>
              </a:pathLst>
            </a:custGeom>
            <a:ln w="50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62080" y="7001002"/>
              <a:ext cx="269676" cy="7286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752" y="7001002"/>
              <a:ext cx="269681" cy="7286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638371" y="6368779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10" h="1337309">
                  <a:moveTo>
                    <a:pt x="1337310" y="668654"/>
                  </a:moveTo>
                  <a:lnTo>
                    <a:pt x="1335631" y="716407"/>
                  </a:lnTo>
                  <a:lnTo>
                    <a:pt x="1330669" y="763254"/>
                  </a:lnTo>
                  <a:lnTo>
                    <a:pt x="1322539" y="809081"/>
                  </a:lnTo>
                  <a:lnTo>
                    <a:pt x="1311353" y="853776"/>
                  </a:lnTo>
                  <a:lnTo>
                    <a:pt x="1297224" y="897225"/>
                  </a:lnTo>
                  <a:lnTo>
                    <a:pt x="1280265" y="939315"/>
                  </a:lnTo>
                  <a:lnTo>
                    <a:pt x="1260589" y="979933"/>
                  </a:lnTo>
                  <a:lnTo>
                    <a:pt x="1238311" y="1018967"/>
                  </a:lnTo>
                  <a:lnTo>
                    <a:pt x="1213541" y="1056301"/>
                  </a:lnTo>
                  <a:lnTo>
                    <a:pt x="1186395" y="1091825"/>
                  </a:lnTo>
                  <a:lnTo>
                    <a:pt x="1156985" y="1125424"/>
                  </a:lnTo>
                  <a:lnTo>
                    <a:pt x="1125424" y="1156985"/>
                  </a:lnTo>
                  <a:lnTo>
                    <a:pt x="1091825" y="1186395"/>
                  </a:lnTo>
                  <a:lnTo>
                    <a:pt x="1056301" y="1213541"/>
                  </a:lnTo>
                  <a:lnTo>
                    <a:pt x="1018967" y="1238311"/>
                  </a:lnTo>
                  <a:lnTo>
                    <a:pt x="979933" y="1260589"/>
                  </a:lnTo>
                  <a:lnTo>
                    <a:pt x="939315" y="1280265"/>
                  </a:lnTo>
                  <a:lnTo>
                    <a:pt x="897225" y="1297224"/>
                  </a:lnTo>
                  <a:lnTo>
                    <a:pt x="853776" y="1311353"/>
                  </a:lnTo>
                  <a:lnTo>
                    <a:pt x="809081" y="1322539"/>
                  </a:lnTo>
                  <a:lnTo>
                    <a:pt x="763254" y="1330669"/>
                  </a:lnTo>
                  <a:lnTo>
                    <a:pt x="716407" y="1335631"/>
                  </a:lnTo>
                  <a:lnTo>
                    <a:pt x="668655" y="1337309"/>
                  </a:lnTo>
                  <a:lnTo>
                    <a:pt x="620902" y="1335631"/>
                  </a:lnTo>
                  <a:lnTo>
                    <a:pt x="574055" y="1330669"/>
                  </a:lnTo>
                  <a:lnTo>
                    <a:pt x="528228" y="1322539"/>
                  </a:lnTo>
                  <a:lnTo>
                    <a:pt x="483533" y="1311353"/>
                  </a:lnTo>
                  <a:lnTo>
                    <a:pt x="440084" y="1297224"/>
                  </a:lnTo>
                  <a:lnTo>
                    <a:pt x="397994" y="1280265"/>
                  </a:lnTo>
                  <a:lnTo>
                    <a:pt x="357376" y="1260589"/>
                  </a:lnTo>
                  <a:lnTo>
                    <a:pt x="318342" y="1238311"/>
                  </a:lnTo>
                  <a:lnTo>
                    <a:pt x="281008" y="1213541"/>
                  </a:lnTo>
                  <a:lnTo>
                    <a:pt x="245484" y="1186395"/>
                  </a:lnTo>
                  <a:lnTo>
                    <a:pt x="211885" y="1156985"/>
                  </a:lnTo>
                  <a:lnTo>
                    <a:pt x="180324" y="1125424"/>
                  </a:lnTo>
                  <a:lnTo>
                    <a:pt x="150914" y="1091825"/>
                  </a:lnTo>
                  <a:lnTo>
                    <a:pt x="123768" y="1056301"/>
                  </a:lnTo>
                  <a:lnTo>
                    <a:pt x="98998" y="1018967"/>
                  </a:lnTo>
                  <a:lnTo>
                    <a:pt x="76720" y="979933"/>
                  </a:lnTo>
                  <a:lnTo>
                    <a:pt x="57044" y="939315"/>
                  </a:lnTo>
                  <a:lnTo>
                    <a:pt x="40085" y="897225"/>
                  </a:lnTo>
                  <a:lnTo>
                    <a:pt x="25956" y="853776"/>
                  </a:lnTo>
                  <a:lnTo>
                    <a:pt x="14770" y="809081"/>
                  </a:lnTo>
                  <a:lnTo>
                    <a:pt x="6640" y="763254"/>
                  </a:lnTo>
                  <a:lnTo>
                    <a:pt x="1678" y="716407"/>
                  </a:lnTo>
                  <a:lnTo>
                    <a:pt x="0" y="668654"/>
                  </a:lnTo>
                  <a:lnTo>
                    <a:pt x="1678" y="620902"/>
                  </a:lnTo>
                  <a:lnTo>
                    <a:pt x="6640" y="574055"/>
                  </a:lnTo>
                  <a:lnTo>
                    <a:pt x="14770" y="528228"/>
                  </a:lnTo>
                  <a:lnTo>
                    <a:pt x="25956" y="483533"/>
                  </a:lnTo>
                  <a:lnTo>
                    <a:pt x="40085" y="440084"/>
                  </a:lnTo>
                  <a:lnTo>
                    <a:pt x="57044" y="397994"/>
                  </a:lnTo>
                  <a:lnTo>
                    <a:pt x="76720" y="357376"/>
                  </a:lnTo>
                  <a:lnTo>
                    <a:pt x="98998" y="318342"/>
                  </a:lnTo>
                  <a:lnTo>
                    <a:pt x="123768" y="281008"/>
                  </a:lnTo>
                  <a:lnTo>
                    <a:pt x="150914" y="245484"/>
                  </a:lnTo>
                  <a:lnTo>
                    <a:pt x="180324" y="211885"/>
                  </a:lnTo>
                  <a:lnTo>
                    <a:pt x="211885" y="180324"/>
                  </a:lnTo>
                  <a:lnTo>
                    <a:pt x="245484" y="150914"/>
                  </a:lnTo>
                  <a:lnTo>
                    <a:pt x="281008" y="123768"/>
                  </a:lnTo>
                  <a:lnTo>
                    <a:pt x="318342" y="98998"/>
                  </a:lnTo>
                  <a:lnTo>
                    <a:pt x="357376" y="76720"/>
                  </a:lnTo>
                  <a:lnTo>
                    <a:pt x="397994" y="57044"/>
                  </a:lnTo>
                  <a:lnTo>
                    <a:pt x="440084" y="40085"/>
                  </a:lnTo>
                  <a:lnTo>
                    <a:pt x="483533" y="25956"/>
                  </a:lnTo>
                  <a:lnTo>
                    <a:pt x="528228" y="14770"/>
                  </a:lnTo>
                  <a:lnTo>
                    <a:pt x="574055" y="6640"/>
                  </a:lnTo>
                  <a:lnTo>
                    <a:pt x="620902" y="1678"/>
                  </a:lnTo>
                  <a:lnTo>
                    <a:pt x="668655" y="0"/>
                  </a:lnTo>
                  <a:lnTo>
                    <a:pt x="716407" y="1678"/>
                  </a:lnTo>
                  <a:lnTo>
                    <a:pt x="763254" y="6640"/>
                  </a:lnTo>
                  <a:lnTo>
                    <a:pt x="809081" y="14770"/>
                  </a:lnTo>
                  <a:lnTo>
                    <a:pt x="853776" y="25956"/>
                  </a:lnTo>
                  <a:lnTo>
                    <a:pt x="897225" y="40085"/>
                  </a:lnTo>
                  <a:lnTo>
                    <a:pt x="939315" y="57044"/>
                  </a:lnTo>
                  <a:lnTo>
                    <a:pt x="979933" y="76720"/>
                  </a:lnTo>
                  <a:lnTo>
                    <a:pt x="1018967" y="98998"/>
                  </a:lnTo>
                  <a:lnTo>
                    <a:pt x="1056301" y="123768"/>
                  </a:lnTo>
                  <a:lnTo>
                    <a:pt x="1091825" y="150914"/>
                  </a:lnTo>
                  <a:lnTo>
                    <a:pt x="1125424" y="180324"/>
                  </a:lnTo>
                  <a:lnTo>
                    <a:pt x="1156985" y="211885"/>
                  </a:lnTo>
                  <a:lnTo>
                    <a:pt x="1186395" y="245484"/>
                  </a:lnTo>
                  <a:lnTo>
                    <a:pt x="1213541" y="281008"/>
                  </a:lnTo>
                  <a:lnTo>
                    <a:pt x="1238311" y="318342"/>
                  </a:lnTo>
                  <a:lnTo>
                    <a:pt x="1260589" y="357376"/>
                  </a:lnTo>
                  <a:lnTo>
                    <a:pt x="1280265" y="397994"/>
                  </a:lnTo>
                  <a:lnTo>
                    <a:pt x="1297224" y="440084"/>
                  </a:lnTo>
                  <a:lnTo>
                    <a:pt x="1311353" y="483533"/>
                  </a:lnTo>
                  <a:lnTo>
                    <a:pt x="1322539" y="528228"/>
                  </a:lnTo>
                  <a:lnTo>
                    <a:pt x="1330669" y="574055"/>
                  </a:lnTo>
                  <a:lnTo>
                    <a:pt x="1335631" y="620902"/>
                  </a:lnTo>
                  <a:lnTo>
                    <a:pt x="1337310" y="668654"/>
                  </a:lnTo>
                  <a:close/>
                </a:path>
              </a:pathLst>
            </a:custGeom>
            <a:ln w="25400">
              <a:solidFill>
                <a:srgbClr val="58BC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54063" y="6368779"/>
              <a:ext cx="1337310" cy="1337310"/>
            </a:xfrm>
            <a:custGeom>
              <a:avLst/>
              <a:gdLst/>
              <a:ahLst/>
              <a:cxnLst/>
              <a:rect l="l" t="t" r="r" b="b"/>
              <a:pathLst>
                <a:path w="1337309" h="1337309">
                  <a:moveTo>
                    <a:pt x="1337310" y="668654"/>
                  </a:moveTo>
                  <a:lnTo>
                    <a:pt x="1335631" y="716407"/>
                  </a:lnTo>
                  <a:lnTo>
                    <a:pt x="1330669" y="763254"/>
                  </a:lnTo>
                  <a:lnTo>
                    <a:pt x="1322539" y="809081"/>
                  </a:lnTo>
                  <a:lnTo>
                    <a:pt x="1311353" y="853776"/>
                  </a:lnTo>
                  <a:lnTo>
                    <a:pt x="1297224" y="897225"/>
                  </a:lnTo>
                  <a:lnTo>
                    <a:pt x="1280265" y="939315"/>
                  </a:lnTo>
                  <a:lnTo>
                    <a:pt x="1260589" y="979933"/>
                  </a:lnTo>
                  <a:lnTo>
                    <a:pt x="1238311" y="1018967"/>
                  </a:lnTo>
                  <a:lnTo>
                    <a:pt x="1213541" y="1056301"/>
                  </a:lnTo>
                  <a:lnTo>
                    <a:pt x="1186395" y="1091825"/>
                  </a:lnTo>
                  <a:lnTo>
                    <a:pt x="1156985" y="1125424"/>
                  </a:lnTo>
                  <a:lnTo>
                    <a:pt x="1125424" y="1156985"/>
                  </a:lnTo>
                  <a:lnTo>
                    <a:pt x="1091825" y="1186395"/>
                  </a:lnTo>
                  <a:lnTo>
                    <a:pt x="1056301" y="1213541"/>
                  </a:lnTo>
                  <a:lnTo>
                    <a:pt x="1018967" y="1238311"/>
                  </a:lnTo>
                  <a:lnTo>
                    <a:pt x="979933" y="1260589"/>
                  </a:lnTo>
                  <a:lnTo>
                    <a:pt x="939315" y="1280265"/>
                  </a:lnTo>
                  <a:lnTo>
                    <a:pt x="897225" y="1297224"/>
                  </a:lnTo>
                  <a:lnTo>
                    <a:pt x="853776" y="1311353"/>
                  </a:lnTo>
                  <a:lnTo>
                    <a:pt x="809081" y="1322539"/>
                  </a:lnTo>
                  <a:lnTo>
                    <a:pt x="763254" y="1330669"/>
                  </a:lnTo>
                  <a:lnTo>
                    <a:pt x="716407" y="1335631"/>
                  </a:lnTo>
                  <a:lnTo>
                    <a:pt x="668655" y="1337309"/>
                  </a:lnTo>
                  <a:lnTo>
                    <a:pt x="620902" y="1335631"/>
                  </a:lnTo>
                  <a:lnTo>
                    <a:pt x="574055" y="1330669"/>
                  </a:lnTo>
                  <a:lnTo>
                    <a:pt x="528228" y="1322539"/>
                  </a:lnTo>
                  <a:lnTo>
                    <a:pt x="483533" y="1311353"/>
                  </a:lnTo>
                  <a:lnTo>
                    <a:pt x="440084" y="1297224"/>
                  </a:lnTo>
                  <a:lnTo>
                    <a:pt x="397994" y="1280265"/>
                  </a:lnTo>
                  <a:lnTo>
                    <a:pt x="357376" y="1260589"/>
                  </a:lnTo>
                  <a:lnTo>
                    <a:pt x="318342" y="1238311"/>
                  </a:lnTo>
                  <a:lnTo>
                    <a:pt x="281008" y="1213541"/>
                  </a:lnTo>
                  <a:lnTo>
                    <a:pt x="245484" y="1186395"/>
                  </a:lnTo>
                  <a:lnTo>
                    <a:pt x="211885" y="1156985"/>
                  </a:lnTo>
                  <a:lnTo>
                    <a:pt x="180324" y="1125424"/>
                  </a:lnTo>
                  <a:lnTo>
                    <a:pt x="150914" y="1091825"/>
                  </a:lnTo>
                  <a:lnTo>
                    <a:pt x="123768" y="1056301"/>
                  </a:lnTo>
                  <a:lnTo>
                    <a:pt x="98998" y="1018967"/>
                  </a:lnTo>
                  <a:lnTo>
                    <a:pt x="76720" y="979933"/>
                  </a:lnTo>
                  <a:lnTo>
                    <a:pt x="57044" y="939315"/>
                  </a:lnTo>
                  <a:lnTo>
                    <a:pt x="40085" y="897225"/>
                  </a:lnTo>
                  <a:lnTo>
                    <a:pt x="25956" y="853776"/>
                  </a:lnTo>
                  <a:lnTo>
                    <a:pt x="14770" y="809081"/>
                  </a:lnTo>
                  <a:lnTo>
                    <a:pt x="6640" y="763254"/>
                  </a:lnTo>
                  <a:lnTo>
                    <a:pt x="1678" y="716407"/>
                  </a:lnTo>
                  <a:lnTo>
                    <a:pt x="0" y="668654"/>
                  </a:lnTo>
                  <a:lnTo>
                    <a:pt x="1678" y="620902"/>
                  </a:lnTo>
                  <a:lnTo>
                    <a:pt x="6640" y="574055"/>
                  </a:lnTo>
                  <a:lnTo>
                    <a:pt x="14770" y="528228"/>
                  </a:lnTo>
                  <a:lnTo>
                    <a:pt x="25956" y="483533"/>
                  </a:lnTo>
                  <a:lnTo>
                    <a:pt x="40085" y="440084"/>
                  </a:lnTo>
                  <a:lnTo>
                    <a:pt x="57044" y="397994"/>
                  </a:lnTo>
                  <a:lnTo>
                    <a:pt x="76720" y="357376"/>
                  </a:lnTo>
                  <a:lnTo>
                    <a:pt x="98998" y="318342"/>
                  </a:lnTo>
                  <a:lnTo>
                    <a:pt x="123768" y="281008"/>
                  </a:lnTo>
                  <a:lnTo>
                    <a:pt x="150914" y="245484"/>
                  </a:lnTo>
                  <a:lnTo>
                    <a:pt x="180324" y="211885"/>
                  </a:lnTo>
                  <a:lnTo>
                    <a:pt x="211885" y="180324"/>
                  </a:lnTo>
                  <a:lnTo>
                    <a:pt x="245484" y="150914"/>
                  </a:lnTo>
                  <a:lnTo>
                    <a:pt x="281008" y="123768"/>
                  </a:lnTo>
                  <a:lnTo>
                    <a:pt x="318342" y="98998"/>
                  </a:lnTo>
                  <a:lnTo>
                    <a:pt x="357376" y="76720"/>
                  </a:lnTo>
                  <a:lnTo>
                    <a:pt x="397994" y="57044"/>
                  </a:lnTo>
                  <a:lnTo>
                    <a:pt x="440084" y="40085"/>
                  </a:lnTo>
                  <a:lnTo>
                    <a:pt x="483533" y="25956"/>
                  </a:lnTo>
                  <a:lnTo>
                    <a:pt x="528228" y="14770"/>
                  </a:lnTo>
                  <a:lnTo>
                    <a:pt x="574055" y="6640"/>
                  </a:lnTo>
                  <a:lnTo>
                    <a:pt x="620902" y="1678"/>
                  </a:lnTo>
                  <a:lnTo>
                    <a:pt x="668655" y="0"/>
                  </a:lnTo>
                  <a:lnTo>
                    <a:pt x="716407" y="1678"/>
                  </a:lnTo>
                  <a:lnTo>
                    <a:pt x="763254" y="6640"/>
                  </a:lnTo>
                  <a:lnTo>
                    <a:pt x="809081" y="14770"/>
                  </a:lnTo>
                  <a:lnTo>
                    <a:pt x="853776" y="25956"/>
                  </a:lnTo>
                  <a:lnTo>
                    <a:pt x="897225" y="40085"/>
                  </a:lnTo>
                  <a:lnTo>
                    <a:pt x="939315" y="57044"/>
                  </a:lnTo>
                  <a:lnTo>
                    <a:pt x="979933" y="76720"/>
                  </a:lnTo>
                  <a:lnTo>
                    <a:pt x="1018967" y="98998"/>
                  </a:lnTo>
                  <a:lnTo>
                    <a:pt x="1056301" y="123768"/>
                  </a:lnTo>
                  <a:lnTo>
                    <a:pt x="1091825" y="150914"/>
                  </a:lnTo>
                  <a:lnTo>
                    <a:pt x="1125424" y="180324"/>
                  </a:lnTo>
                  <a:lnTo>
                    <a:pt x="1156985" y="211885"/>
                  </a:lnTo>
                  <a:lnTo>
                    <a:pt x="1186395" y="245484"/>
                  </a:lnTo>
                  <a:lnTo>
                    <a:pt x="1213541" y="281008"/>
                  </a:lnTo>
                  <a:lnTo>
                    <a:pt x="1238311" y="318342"/>
                  </a:lnTo>
                  <a:lnTo>
                    <a:pt x="1260589" y="357376"/>
                  </a:lnTo>
                  <a:lnTo>
                    <a:pt x="1280265" y="397994"/>
                  </a:lnTo>
                  <a:lnTo>
                    <a:pt x="1297224" y="440084"/>
                  </a:lnTo>
                  <a:lnTo>
                    <a:pt x="1311353" y="483533"/>
                  </a:lnTo>
                  <a:lnTo>
                    <a:pt x="1322539" y="528228"/>
                  </a:lnTo>
                  <a:lnTo>
                    <a:pt x="1330669" y="574055"/>
                  </a:lnTo>
                  <a:lnTo>
                    <a:pt x="1335631" y="620902"/>
                  </a:lnTo>
                  <a:lnTo>
                    <a:pt x="1337310" y="668654"/>
                  </a:lnTo>
                  <a:close/>
                </a:path>
              </a:pathLst>
            </a:custGeom>
            <a:ln w="25400">
              <a:solidFill>
                <a:srgbClr val="58BC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4892114" y="9611062"/>
            <a:ext cx="1739264" cy="753745"/>
            <a:chOff x="4892114" y="9611062"/>
            <a:chExt cx="1739264" cy="753745"/>
          </a:xfrm>
        </p:grpSpPr>
        <p:sp>
          <p:nvSpPr>
            <p:cNvPr id="81" name="object 81"/>
            <p:cNvSpPr/>
            <p:nvPr/>
          </p:nvSpPr>
          <p:spPr>
            <a:xfrm>
              <a:off x="4898464" y="9617412"/>
              <a:ext cx="889635" cy="659130"/>
            </a:xfrm>
            <a:custGeom>
              <a:avLst/>
              <a:gdLst/>
              <a:ahLst/>
              <a:cxnLst/>
              <a:rect l="l" t="t" r="r" b="b"/>
              <a:pathLst>
                <a:path w="889635" h="659129">
                  <a:moveTo>
                    <a:pt x="795515" y="512571"/>
                  </a:moveTo>
                  <a:lnTo>
                    <a:pt x="94005" y="512571"/>
                  </a:lnTo>
                  <a:lnTo>
                    <a:pt x="94005" y="23507"/>
                  </a:lnTo>
                  <a:lnTo>
                    <a:pt x="95851" y="14358"/>
                  </a:lnTo>
                  <a:lnTo>
                    <a:pt x="100885" y="6886"/>
                  </a:lnTo>
                  <a:lnTo>
                    <a:pt x="108353" y="1847"/>
                  </a:lnTo>
                  <a:lnTo>
                    <a:pt x="117500" y="0"/>
                  </a:lnTo>
                  <a:lnTo>
                    <a:pt x="772020" y="0"/>
                  </a:lnTo>
                  <a:lnTo>
                    <a:pt x="781167" y="1847"/>
                  </a:lnTo>
                  <a:lnTo>
                    <a:pt x="788635" y="6886"/>
                  </a:lnTo>
                  <a:lnTo>
                    <a:pt x="793669" y="14358"/>
                  </a:lnTo>
                  <a:lnTo>
                    <a:pt x="795515" y="23507"/>
                  </a:lnTo>
                  <a:lnTo>
                    <a:pt x="795515" y="512571"/>
                  </a:lnTo>
                  <a:close/>
                </a:path>
                <a:path w="889635" h="659129">
                  <a:moveTo>
                    <a:pt x="795515" y="512571"/>
                  </a:moveTo>
                  <a:lnTo>
                    <a:pt x="94005" y="512571"/>
                  </a:lnTo>
                  <a:lnTo>
                    <a:pt x="0" y="658939"/>
                  </a:lnTo>
                  <a:lnTo>
                    <a:pt x="889508" y="658939"/>
                  </a:lnTo>
                  <a:lnTo>
                    <a:pt x="795515" y="512571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39462" y="9664419"/>
              <a:ext cx="607695" cy="419100"/>
            </a:xfrm>
            <a:custGeom>
              <a:avLst/>
              <a:gdLst/>
              <a:ahLst/>
              <a:cxnLst/>
              <a:rect l="l" t="t" r="r" b="b"/>
              <a:pathLst>
                <a:path w="607695" h="419100">
                  <a:moveTo>
                    <a:pt x="598119" y="418566"/>
                  </a:moveTo>
                  <a:lnTo>
                    <a:pt x="9410" y="418566"/>
                  </a:lnTo>
                  <a:lnTo>
                    <a:pt x="4216" y="418566"/>
                  </a:lnTo>
                  <a:lnTo>
                    <a:pt x="0" y="414362"/>
                  </a:lnTo>
                  <a:lnTo>
                    <a:pt x="0" y="409168"/>
                  </a:lnTo>
                  <a:lnTo>
                    <a:pt x="0" y="9398"/>
                  </a:lnTo>
                  <a:lnTo>
                    <a:pt x="0" y="4203"/>
                  </a:lnTo>
                  <a:lnTo>
                    <a:pt x="4216" y="0"/>
                  </a:lnTo>
                  <a:lnTo>
                    <a:pt x="9410" y="0"/>
                  </a:lnTo>
                  <a:lnTo>
                    <a:pt x="598119" y="0"/>
                  </a:lnTo>
                  <a:lnTo>
                    <a:pt x="603313" y="0"/>
                  </a:lnTo>
                  <a:lnTo>
                    <a:pt x="607517" y="4203"/>
                  </a:lnTo>
                  <a:lnTo>
                    <a:pt x="607517" y="9398"/>
                  </a:lnTo>
                  <a:lnTo>
                    <a:pt x="607517" y="409168"/>
                  </a:lnTo>
                  <a:lnTo>
                    <a:pt x="607517" y="414362"/>
                  </a:lnTo>
                  <a:lnTo>
                    <a:pt x="603313" y="418566"/>
                  </a:lnTo>
                  <a:lnTo>
                    <a:pt x="598119" y="41856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98466" y="10276344"/>
              <a:ext cx="889635" cy="33655"/>
            </a:xfrm>
            <a:custGeom>
              <a:avLst/>
              <a:gdLst/>
              <a:ahLst/>
              <a:cxnLst/>
              <a:rect l="l" t="t" r="r" b="b"/>
              <a:pathLst>
                <a:path w="889635" h="33654">
                  <a:moveTo>
                    <a:pt x="889508" y="33578"/>
                  </a:moveTo>
                  <a:lnTo>
                    <a:pt x="0" y="33578"/>
                  </a:lnTo>
                  <a:lnTo>
                    <a:pt x="0" y="0"/>
                  </a:lnTo>
                  <a:lnTo>
                    <a:pt x="889508" y="0"/>
                  </a:lnTo>
                  <a:lnTo>
                    <a:pt x="889508" y="33578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07327" y="10179668"/>
              <a:ext cx="272415" cy="97155"/>
            </a:xfrm>
            <a:custGeom>
              <a:avLst/>
              <a:gdLst/>
              <a:ahLst/>
              <a:cxnLst/>
              <a:rect l="l" t="t" r="r" b="b"/>
              <a:pathLst>
                <a:path w="272414" h="97154">
                  <a:moveTo>
                    <a:pt x="271792" y="96685"/>
                  </a:moveTo>
                  <a:lnTo>
                    <a:pt x="0" y="96685"/>
                  </a:lnTo>
                  <a:lnTo>
                    <a:pt x="30886" y="0"/>
                  </a:lnTo>
                  <a:lnTo>
                    <a:pt x="240906" y="0"/>
                  </a:lnTo>
                  <a:lnTo>
                    <a:pt x="271792" y="96685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9823" y="10091373"/>
              <a:ext cx="1011444" cy="27327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7875" y="9932348"/>
              <a:ext cx="130898" cy="1308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212975" y="9704894"/>
              <a:ext cx="241300" cy="311150"/>
            </a:xfrm>
            <a:custGeom>
              <a:avLst/>
              <a:gdLst/>
              <a:ahLst/>
              <a:cxnLst/>
              <a:rect l="l" t="t" r="r" b="b"/>
              <a:pathLst>
                <a:path w="241300" h="311150">
                  <a:moveTo>
                    <a:pt x="163169" y="311086"/>
                  </a:moveTo>
                  <a:lnTo>
                    <a:pt x="0" y="311086"/>
                  </a:lnTo>
                  <a:lnTo>
                    <a:pt x="0" y="45288"/>
                  </a:lnTo>
                  <a:lnTo>
                    <a:pt x="63893" y="0"/>
                  </a:lnTo>
                  <a:lnTo>
                    <a:pt x="240753" y="0"/>
                  </a:lnTo>
                  <a:lnTo>
                    <a:pt x="240753" y="94805"/>
                  </a:lnTo>
                  <a:lnTo>
                    <a:pt x="240753" y="194005"/>
                  </a:lnTo>
                  <a:lnTo>
                    <a:pt x="240753" y="217030"/>
                  </a:lnTo>
                </a:path>
              </a:pathLst>
            </a:custGeom>
            <a:ln w="12699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2980" y="9704888"/>
              <a:ext cx="64135" cy="49530"/>
            </a:xfrm>
            <a:custGeom>
              <a:avLst/>
              <a:gdLst/>
              <a:ahLst/>
              <a:cxnLst/>
              <a:rect l="l" t="t" r="r" b="b"/>
              <a:pathLst>
                <a:path w="64135" h="49529">
                  <a:moveTo>
                    <a:pt x="63893" y="0"/>
                  </a:moveTo>
                  <a:lnTo>
                    <a:pt x="56083" y="49517"/>
                  </a:lnTo>
                  <a:lnTo>
                    <a:pt x="0" y="45288"/>
                  </a:lnTo>
                  <a:lnTo>
                    <a:pt x="63893" y="0"/>
                  </a:lnTo>
                  <a:close/>
                </a:path>
              </a:pathLst>
            </a:custGeom>
            <a:ln w="1270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63332" y="9805897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2" y="0"/>
                  </a:lnTo>
                </a:path>
              </a:pathLst>
            </a:custGeom>
            <a:ln w="1270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63332" y="9851073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2" y="0"/>
                  </a:lnTo>
                </a:path>
              </a:pathLst>
            </a:custGeom>
            <a:ln w="1270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63332" y="9896250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2" y="0"/>
                  </a:lnTo>
                </a:path>
              </a:pathLst>
            </a:custGeom>
            <a:ln w="1270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263332" y="9941425"/>
              <a:ext cx="116839" cy="0"/>
            </a:xfrm>
            <a:custGeom>
              <a:avLst/>
              <a:gdLst/>
              <a:ahLst/>
              <a:cxnLst/>
              <a:rect l="l" t="t" r="r" b="b"/>
              <a:pathLst>
                <a:path w="116839">
                  <a:moveTo>
                    <a:pt x="0" y="0"/>
                  </a:moveTo>
                  <a:lnTo>
                    <a:pt x="116255" y="0"/>
                  </a:lnTo>
                </a:path>
              </a:pathLst>
            </a:custGeom>
            <a:ln w="1270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4878813" y="8243037"/>
            <a:ext cx="1753235" cy="793750"/>
            <a:chOff x="4878813" y="8243037"/>
            <a:chExt cx="1753235" cy="793750"/>
          </a:xfrm>
        </p:grpSpPr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78813" y="8243037"/>
              <a:ext cx="1753222" cy="79375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8667" y="8517308"/>
              <a:ext cx="1332418" cy="359999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575825" y="6907727"/>
            <a:ext cx="3239135" cy="723900"/>
            <a:chOff x="575825" y="6907727"/>
            <a:chExt cx="3239135" cy="723900"/>
          </a:xfrm>
        </p:grpSpPr>
        <p:sp>
          <p:nvSpPr>
            <p:cNvPr id="97" name="object 97"/>
            <p:cNvSpPr/>
            <p:nvPr/>
          </p:nvSpPr>
          <p:spPr>
            <a:xfrm>
              <a:off x="575825" y="6911131"/>
              <a:ext cx="1539875" cy="720090"/>
            </a:xfrm>
            <a:custGeom>
              <a:avLst/>
              <a:gdLst/>
              <a:ahLst/>
              <a:cxnLst/>
              <a:rect l="l" t="t" r="r" b="b"/>
              <a:pathLst>
                <a:path w="1539875" h="720090">
                  <a:moveTo>
                    <a:pt x="769823" y="0"/>
                  </a:moveTo>
                  <a:lnTo>
                    <a:pt x="699978" y="577"/>
                  </a:lnTo>
                  <a:lnTo>
                    <a:pt x="632812" y="3278"/>
                  </a:lnTo>
                  <a:lnTo>
                    <a:pt x="568428" y="8055"/>
                  </a:lnTo>
                  <a:lnTo>
                    <a:pt x="506931" y="14860"/>
                  </a:lnTo>
                  <a:lnTo>
                    <a:pt x="448423" y="23644"/>
                  </a:lnTo>
                  <a:lnTo>
                    <a:pt x="393009" y="34358"/>
                  </a:lnTo>
                  <a:lnTo>
                    <a:pt x="340791" y="46954"/>
                  </a:lnTo>
                  <a:lnTo>
                    <a:pt x="291874" y="61384"/>
                  </a:lnTo>
                  <a:lnTo>
                    <a:pt x="246361" y="77599"/>
                  </a:lnTo>
                  <a:lnTo>
                    <a:pt x="204355" y="95551"/>
                  </a:lnTo>
                  <a:lnTo>
                    <a:pt x="165961" y="115192"/>
                  </a:lnTo>
                  <a:lnTo>
                    <a:pt x="131281" y="136472"/>
                  </a:lnTo>
                  <a:lnTo>
                    <a:pt x="100419" y="159344"/>
                  </a:lnTo>
                  <a:lnTo>
                    <a:pt x="50565" y="209669"/>
                  </a:lnTo>
                  <a:lnTo>
                    <a:pt x="17227" y="265778"/>
                  </a:lnTo>
                  <a:lnTo>
                    <a:pt x="1233" y="327286"/>
                  </a:lnTo>
                  <a:lnTo>
                    <a:pt x="0" y="359943"/>
                  </a:lnTo>
                  <a:lnTo>
                    <a:pt x="1233" y="392600"/>
                  </a:lnTo>
                  <a:lnTo>
                    <a:pt x="17227" y="454107"/>
                  </a:lnTo>
                  <a:lnTo>
                    <a:pt x="50565" y="510217"/>
                  </a:lnTo>
                  <a:lnTo>
                    <a:pt x="100419" y="560542"/>
                  </a:lnTo>
                  <a:lnTo>
                    <a:pt x="131281" y="583414"/>
                  </a:lnTo>
                  <a:lnTo>
                    <a:pt x="165961" y="604694"/>
                  </a:lnTo>
                  <a:lnTo>
                    <a:pt x="204355" y="624335"/>
                  </a:lnTo>
                  <a:lnTo>
                    <a:pt x="246361" y="642287"/>
                  </a:lnTo>
                  <a:lnTo>
                    <a:pt x="291874" y="658502"/>
                  </a:lnTo>
                  <a:lnTo>
                    <a:pt x="340791" y="672932"/>
                  </a:lnTo>
                  <a:lnTo>
                    <a:pt x="393009" y="685528"/>
                  </a:lnTo>
                  <a:lnTo>
                    <a:pt x="448423" y="696242"/>
                  </a:lnTo>
                  <a:lnTo>
                    <a:pt x="506931" y="705026"/>
                  </a:lnTo>
                  <a:lnTo>
                    <a:pt x="568428" y="711830"/>
                  </a:lnTo>
                  <a:lnTo>
                    <a:pt x="632812" y="716608"/>
                  </a:lnTo>
                  <a:lnTo>
                    <a:pt x="699978" y="719309"/>
                  </a:lnTo>
                  <a:lnTo>
                    <a:pt x="769823" y="719886"/>
                  </a:lnTo>
                  <a:lnTo>
                    <a:pt x="839669" y="719309"/>
                  </a:lnTo>
                  <a:lnTo>
                    <a:pt x="906837" y="716608"/>
                  </a:lnTo>
                  <a:lnTo>
                    <a:pt x="971221" y="711830"/>
                  </a:lnTo>
                  <a:lnTo>
                    <a:pt x="1032719" y="705026"/>
                  </a:lnTo>
                  <a:lnTo>
                    <a:pt x="1091228" y="696242"/>
                  </a:lnTo>
                  <a:lnTo>
                    <a:pt x="1146642" y="685528"/>
                  </a:lnTo>
                  <a:lnTo>
                    <a:pt x="1198860" y="672932"/>
                  </a:lnTo>
                  <a:lnTo>
                    <a:pt x="1247778" y="658502"/>
                  </a:lnTo>
                  <a:lnTo>
                    <a:pt x="1293291" y="642287"/>
                  </a:lnTo>
                  <a:lnTo>
                    <a:pt x="1335297" y="624335"/>
                  </a:lnTo>
                  <a:lnTo>
                    <a:pt x="1373691" y="604694"/>
                  </a:lnTo>
                  <a:lnTo>
                    <a:pt x="1408371" y="583414"/>
                  </a:lnTo>
                  <a:lnTo>
                    <a:pt x="1439233" y="560542"/>
                  </a:lnTo>
                  <a:lnTo>
                    <a:pt x="1489088" y="510217"/>
                  </a:lnTo>
                  <a:lnTo>
                    <a:pt x="1522427" y="454107"/>
                  </a:lnTo>
                  <a:lnTo>
                    <a:pt x="1538423" y="392600"/>
                  </a:lnTo>
                  <a:lnTo>
                    <a:pt x="1539659" y="359943"/>
                  </a:lnTo>
                  <a:lnTo>
                    <a:pt x="1538423" y="327286"/>
                  </a:lnTo>
                  <a:lnTo>
                    <a:pt x="1522427" y="265778"/>
                  </a:lnTo>
                  <a:lnTo>
                    <a:pt x="1489088" y="209669"/>
                  </a:lnTo>
                  <a:lnTo>
                    <a:pt x="1439233" y="159344"/>
                  </a:lnTo>
                  <a:lnTo>
                    <a:pt x="1408371" y="136472"/>
                  </a:lnTo>
                  <a:lnTo>
                    <a:pt x="1373691" y="115192"/>
                  </a:lnTo>
                  <a:lnTo>
                    <a:pt x="1335297" y="95551"/>
                  </a:lnTo>
                  <a:lnTo>
                    <a:pt x="1293291" y="77599"/>
                  </a:lnTo>
                  <a:lnTo>
                    <a:pt x="1247778" y="61384"/>
                  </a:lnTo>
                  <a:lnTo>
                    <a:pt x="1198860" y="46954"/>
                  </a:lnTo>
                  <a:lnTo>
                    <a:pt x="1146642" y="34358"/>
                  </a:lnTo>
                  <a:lnTo>
                    <a:pt x="1091228" y="23644"/>
                  </a:lnTo>
                  <a:lnTo>
                    <a:pt x="1032719" y="14860"/>
                  </a:lnTo>
                  <a:lnTo>
                    <a:pt x="971221" y="8055"/>
                  </a:lnTo>
                  <a:lnTo>
                    <a:pt x="906837" y="3278"/>
                  </a:lnTo>
                  <a:lnTo>
                    <a:pt x="839669" y="577"/>
                  </a:lnTo>
                  <a:lnTo>
                    <a:pt x="769823" y="0"/>
                  </a:lnTo>
                  <a:close/>
                </a:path>
              </a:pathLst>
            </a:custGeom>
            <a:solidFill>
              <a:srgbClr val="DCE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685" y="7123672"/>
              <a:ext cx="1065935" cy="28800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274881" y="6907727"/>
              <a:ext cx="1539875" cy="720090"/>
            </a:xfrm>
            <a:custGeom>
              <a:avLst/>
              <a:gdLst/>
              <a:ahLst/>
              <a:cxnLst/>
              <a:rect l="l" t="t" r="r" b="b"/>
              <a:pathLst>
                <a:path w="1539875" h="720090">
                  <a:moveTo>
                    <a:pt x="769823" y="0"/>
                  </a:moveTo>
                  <a:lnTo>
                    <a:pt x="699978" y="577"/>
                  </a:lnTo>
                  <a:lnTo>
                    <a:pt x="632812" y="3278"/>
                  </a:lnTo>
                  <a:lnTo>
                    <a:pt x="568428" y="8055"/>
                  </a:lnTo>
                  <a:lnTo>
                    <a:pt x="506931" y="14860"/>
                  </a:lnTo>
                  <a:lnTo>
                    <a:pt x="448423" y="23644"/>
                  </a:lnTo>
                  <a:lnTo>
                    <a:pt x="393009" y="34358"/>
                  </a:lnTo>
                  <a:lnTo>
                    <a:pt x="340791" y="46954"/>
                  </a:lnTo>
                  <a:lnTo>
                    <a:pt x="291874" y="61384"/>
                  </a:lnTo>
                  <a:lnTo>
                    <a:pt x="246361" y="77599"/>
                  </a:lnTo>
                  <a:lnTo>
                    <a:pt x="204355" y="95551"/>
                  </a:lnTo>
                  <a:lnTo>
                    <a:pt x="165961" y="115192"/>
                  </a:lnTo>
                  <a:lnTo>
                    <a:pt x="131281" y="136472"/>
                  </a:lnTo>
                  <a:lnTo>
                    <a:pt x="100419" y="159344"/>
                  </a:lnTo>
                  <a:lnTo>
                    <a:pt x="50565" y="209669"/>
                  </a:lnTo>
                  <a:lnTo>
                    <a:pt x="17227" y="265778"/>
                  </a:lnTo>
                  <a:lnTo>
                    <a:pt x="1233" y="327286"/>
                  </a:lnTo>
                  <a:lnTo>
                    <a:pt x="0" y="359943"/>
                  </a:lnTo>
                  <a:lnTo>
                    <a:pt x="1233" y="392600"/>
                  </a:lnTo>
                  <a:lnTo>
                    <a:pt x="17227" y="454107"/>
                  </a:lnTo>
                  <a:lnTo>
                    <a:pt x="50565" y="510217"/>
                  </a:lnTo>
                  <a:lnTo>
                    <a:pt x="100419" y="560542"/>
                  </a:lnTo>
                  <a:lnTo>
                    <a:pt x="131281" y="583414"/>
                  </a:lnTo>
                  <a:lnTo>
                    <a:pt x="165961" y="604694"/>
                  </a:lnTo>
                  <a:lnTo>
                    <a:pt x="204355" y="624335"/>
                  </a:lnTo>
                  <a:lnTo>
                    <a:pt x="246361" y="642287"/>
                  </a:lnTo>
                  <a:lnTo>
                    <a:pt x="291874" y="658502"/>
                  </a:lnTo>
                  <a:lnTo>
                    <a:pt x="340791" y="672932"/>
                  </a:lnTo>
                  <a:lnTo>
                    <a:pt x="393009" y="685528"/>
                  </a:lnTo>
                  <a:lnTo>
                    <a:pt x="448423" y="696242"/>
                  </a:lnTo>
                  <a:lnTo>
                    <a:pt x="506931" y="705026"/>
                  </a:lnTo>
                  <a:lnTo>
                    <a:pt x="568428" y="711830"/>
                  </a:lnTo>
                  <a:lnTo>
                    <a:pt x="632812" y="716608"/>
                  </a:lnTo>
                  <a:lnTo>
                    <a:pt x="699978" y="719309"/>
                  </a:lnTo>
                  <a:lnTo>
                    <a:pt x="769823" y="719886"/>
                  </a:lnTo>
                  <a:lnTo>
                    <a:pt x="839669" y="719309"/>
                  </a:lnTo>
                  <a:lnTo>
                    <a:pt x="906837" y="716608"/>
                  </a:lnTo>
                  <a:lnTo>
                    <a:pt x="971221" y="711830"/>
                  </a:lnTo>
                  <a:lnTo>
                    <a:pt x="1032719" y="705026"/>
                  </a:lnTo>
                  <a:lnTo>
                    <a:pt x="1091228" y="696242"/>
                  </a:lnTo>
                  <a:lnTo>
                    <a:pt x="1146642" y="685528"/>
                  </a:lnTo>
                  <a:lnTo>
                    <a:pt x="1198860" y="672932"/>
                  </a:lnTo>
                  <a:lnTo>
                    <a:pt x="1247778" y="658502"/>
                  </a:lnTo>
                  <a:lnTo>
                    <a:pt x="1293291" y="642287"/>
                  </a:lnTo>
                  <a:lnTo>
                    <a:pt x="1335297" y="624335"/>
                  </a:lnTo>
                  <a:lnTo>
                    <a:pt x="1373691" y="604694"/>
                  </a:lnTo>
                  <a:lnTo>
                    <a:pt x="1408371" y="583414"/>
                  </a:lnTo>
                  <a:lnTo>
                    <a:pt x="1439233" y="560542"/>
                  </a:lnTo>
                  <a:lnTo>
                    <a:pt x="1489088" y="510217"/>
                  </a:lnTo>
                  <a:lnTo>
                    <a:pt x="1522427" y="454107"/>
                  </a:lnTo>
                  <a:lnTo>
                    <a:pt x="1538423" y="392600"/>
                  </a:lnTo>
                  <a:lnTo>
                    <a:pt x="1539659" y="359943"/>
                  </a:lnTo>
                  <a:lnTo>
                    <a:pt x="1538423" y="327286"/>
                  </a:lnTo>
                  <a:lnTo>
                    <a:pt x="1522427" y="265778"/>
                  </a:lnTo>
                  <a:lnTo>
                    <a:pt x="1489088" y="209669"/>
                  </a:lnTo>
                  <a:lnTo>
                    <a:pt x="1439233" y="159344"/>
                  </a:lnTo>
                  <a:lnTo>
                    <a:pt x="1408371" y="136472"/>
                  </a:lnTo>
                  <a:lnTo>
                    <a:pt x="1373691" y="115192"/>
                  </a:lnTo>
                  <a:lnTo>
                    <a:pt x="1335297" y="95551"/>
                  </a:lnTo>
                  <a:lnTo>
                    <a:pt x="1293291" y="77599"/>
                  </a:lnTo>
                  <a:lnTo>
                    <a:pt x="1247778" y="61384"/>
                  </a:lnTo>
                  <a:lnTo>
                    <a:pt x="1198860" y="46954"/>
                  </a:lnTo>
                  <a:lnTo>
                    <a:pt x="1146642" y="34358"/>
                  </a:lnTo>
                  <a:lnTo>
                    <a:pt x="1091228" y="23644"/>
                  </a:lnTo>
                  <a:lnTo>
                    <a:pt x="1032719" y="14860"/>
                  </a:lnTo>
                  <a:lnTo>
                    <a:pt x="971221" y="8055"/>
                  </a:lnTo>
                  <a:lnTo>
                    <a:pt x="906837" y="3278"/>
                  </a:lnTo>
                  <a:lnTo>
                    <a:pt x="839669" y="577"/>
                  </a:lnTo>
                  <a:lnTo>
                    <a:pt x="769823" y="0"/>
                  </a:lnTo>
                  <a:close/>
                </a:path>
              </a:pathLst>
            </a:custGeom>
            <a:solidFill>
              <a:srgbClr val="DCE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1741" y="7123672"/>
              <a:ext cx="1065935" cy="28800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1979333" y="7051809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861" y="0"/>
                  </a:moveTo>
                  <a:lnTo>
                    <a:pt x="166367" y="5701"/>
                  </a:lnTo>
                  <a:lnTo>
                    <a:pt x="120932" y="21940"/>
                  </a:lnTo>
                  <a:lnTo>
                    <a:pt x="80852" y="47423"/>
                  </a:lnTo>
                  <a:lnTo>
                    <a:pt x="47423" y="80852"/>
                  </a:lnTo>
                  <a:lnTo>
                    <a:pt x="21940" y="120932"/>
                  </a:lnTo>
                  <a:lnTo>
                    <a:pt x="5701" y="166367"/>
                  </a:lnTo>
                  <a:lnTo>
                    <a:pt x="0" y="215861"/>
                  </a:lnTo>
                  <a:lnTo>
                    <a:pt x="5701" y="265356"/>
                  </a:lnTo>
                  <a:lnTo>
                    <a:pt x="21940" y="310791"/>
                  </a:lnTo>
                  <a:lnTo>
                    <a:pt x="47423" y="350871"/>
                  </a:lnTo>
                  <a:lnTo>
                    <a:pt x="80852" y="384300"/>
                  </a:lnTo>
                  <a:lnTo>
                    <a:pt x="120932" y="409782"/>
                  </a:lnTo>
                  <a:lnTo>
                    <a:pt x="166367" y="426022"/>
                  </a:lnTo>
                  <a:lnTo>
                    <a:pt x="215861" y="431723"/>
                  </a:lnTo>
                  <a:lnTo>
                    <a:pt x="265356" y="426022"/>
                  </a:lnTo>
                  <a:lnTo>
                    <a:pt x="310791" y="409782"/>
                  </a:lnTo>
                  <a:lnTo>
                    <a:pt x="350871" y="384300"/>
                  </a:lnTo>
                  <a:lnTo>
                    <a:pt x="384300" y="350871"/>
                  </a:lnTo>
                  <a:lnTo>
                    <a:pt x="409782" y="310791"/>
                  </a:lnTo>
                  <a:lnTo>
                    <a:pt x="426022" y="265356"/>
                  </a:lnTo>
                  <a:lnTo>
                    <a:pt x="431723" y="215861"/>
                  </a:lnTo>
                  <a:lnTo>
                    <a:pt x="426022" y="166367"/>
                  </a:lnTo>
                  <a:lnTo>
                    <a:pt x="409782" y="120932"/>
                  </a:lnTo>
                  <a:lnTo>
                    <a:pt x="384300" y="80852"/>
                  </a:lnTo>
                  <a:lnTo>
                    <a:pt x="350871" y="47423"/>
                  </a:lnTo>
                  <a:lnTo>
                    <a:pt x="310791" y="21940"/>
                  </a:lnTo>
                  <a:lnTo>
                    <a:pt x="265356" y="5701"/>
                  </a:lnTo>
                  <a:lnTo>
                    <a:pt x="215861" y="0"/>
                  </a:lnTo>
                  <a:close/>
                </a:path>
              </a:pathLst>
            </a:custGeom>
            <a:solidFill>
              <a:srgbClr val="58BC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095576" y="7168057"/>
              <a:ext cx="199390" cy="199390"/>
            </a:xfrm>
            <a:custGeom>
              <a:avLst/>
              <a:gdLst/>
              <a:ahLst/>
              <a:cxnLst/>
              <a:rect l="l" t="t" r="r" b="b"/>
              <a:pathLst>
                <a:path w="199389" h="199390">
                  <a:moveTo>
                    <a:pt x="199224" y="84010"/>
                  </a:moveTo>
                  <a:lnTo>
                    <a:pt x="115227" y="84010"/>
                  </a:lnTo>
                  <a:lnTo>
                    <a:pt x="115227" y="0"/>
                  </a:lnTo>
                  <a:lnTo>
                    <a:pt x="84010" y="0"/>
                  </a:lnTo>
                  <a:lnTo>
                    <a:pt x="84010" y="84010"/>
                  </a:lnTo>
                  <a:lnTo>
                    <a:pt x="0" y="84010"/>
                  </a:lnTo>
                  <a:lnTo>
                    <a:pt x="0" y="115227"/>
                  </a:lnTo>
                  <a:lnTo>
                    <a:pt x="84010" y="115227"/>
                  </a:lnTo>
                  <a:lnTo>
                    <a:pt x="84010" y="199224"/>
                  </a:lnTo>
                  <a:lnTo>
                    <a:pt x="115227" y="199224"/>
                  </a:lnTo>
                  <a:lnTo>
                    <a:pt x="115227" y="115227"/>
                  </a:lnTo>
                  <a:lnTo>
                    <a:pt x="199224" y="115227"/>
                  </a:lnTo>
                  <a:lnTo>
                    <a:pt x="199224" y="84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31874" y="5071818"/>
            <a:ext cx="1908175" cy="147320"/>
            <a:chOff x="431874" y="5071818"/>
            <a:chExt cx="1908175" cy="147320"/>
          </a:xfrm>
        </p:grpSpPr>
        <p:sp>
          <p:nvSpPr>
            <p:cNvPr id="104" name="object 104"/>
            <p:cNvSpPr/>
            <p:nvPr/>
          </p:nvSpPr>
          <p:spPr>
            <a:xfrm>
              <a:off x="431876" y="5074983"/>
              <a:ext cx="1908175" cy="144145"/>
            </a:xfrm>
            <a:custGeom>
              <a:avLst/>
              <a:gdLst/>
              <a:ahLst/>
              <a:cxnLst/>
              <a:rect l="l" t="t" r="r" b="b"/>
              <a:pathLst>
                <a:path w="1908175" h="144145">
                  <a:moveTo>
                    <a:pt x="1908124" y="0"/>
                  </a:moveTo>
                  <a:lnTo>
                    <a:pt x="0" y="0"/>
                  </a:lnTo>
                  <a:lnTo>
                    <a:pt x="0" y="144005"/>
                  </a:lnTo>
                  <a:lnTo>
                    <a:pt x="1908124" y="144005"/>
                  </a:lnTo>
                  <a:lnTo>
                    <a:pt x="190812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1874" y="5074993"/>
              <a:ext cx="1908175" cy="0"/>
            </a:xfrm>
            <a:custGeom>
              <a:avLst/>
              <a:gdLst/>
              <a:ahLst/>
              <a:cxnLst/>
              <a:rect l="l" t="t" r="r" b="b"/>
              <a:pathLst>
                <a:path w="1908175">
                  <a:moveTo>
                    <a:pt x="0" y="0"/>
                  </a:moveTo>
                  <a:lnTo>
                    <a:pt x="190812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/>
          <p:nvPr/>
        </p:nvSpPr>
        <p:spPr>
          <a:xfrm>
            <a:off x="5220004" y="5074983"/>
            <a:ext cx="1908175" cy="144145"/>
          </a:xfrm>
          <a:custGeom>
            <a:avLst/>
            <a:gdLst/>
            <a:ahLst/>
            <a:cxnLst/>
            <a:rect l="l" t="t" r="r" b="b"/>
            <a:pathLst>
              <a:path w="1908175" h="144145">
                <a:moveTo>
                  <a:pt x="1908124" y="0"/>
                </a:moveTo>
                <a:lnTo>
                  <a:pt x="0" y="0"/>
                </a:lnTo>
                <a:lnTo>
                  <a:pt x="0" y="144005"/>
                </a:lnTo>
                <a:lnTo>
                  <a:pt x="1908124" y="144005"/>
                </a:lnTo>
                <a:lnTo>
                  <a:pt x="190812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99994" y="5074983"/>
            <a:ext cx="2160270" cy="144145"/>
          </a:xfrm>
          <a:custGeom>
            <a:avLst/>
            <a:gdLst/>
            <a:ahLst/>
            <a:cxnLst/>
            <a:rect l="l" t="t" r="r" b="b"/>
            <a:pathLst>
              <a:path w="2160270" h="144145">
                <a:moveTo>
                  <a:pt x="2160003" y="0"/>
                </a:moveTo>
                <a:lnTo>
                  <a:pt x="0" y="0"/>
                </a:lnTo>
                <a:lnTo>
                  <a:pt x="0" y="144005"/>
                </a:lnTo>
                <a:lnTo>
                  <a:pt x="2160003" y="144005"/>
                </a:lnTo>
                <a:lnTo>
                  <a:pt x="216000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8" name="object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04489"/>
              </p:ext>
            </p:extLst>
          </p:nvPr>
        </p:nvGraphicFramePr>
        <p:xfrm>
          <a:off x="0" y="1527459"/>
          <a:ext cx="7560944" cy="412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810"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1440815" algn="l"/>
                        </a:tabLst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Poly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10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	Poly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20</a:t>
                      </a:r>
                      <a:endParaRPr sz="1200">
                        <a:latin typeface="Forma DJR Japanese Micro"/>
                        <a:cs typeface="Forma DJR Japanese Micro"/>
                      </a:endParaRPr>
                    </a:p>
                  </a:txBody>
                  <a:tcPr marL="0" marR="0" marT="83820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37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Poly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40</a:t>
                      </a:r>
                      <a:endParaRPr sz="1200">
                        <a:latin typeface="Forma DJR Japanese Micro"/>
                        <a:cs typeface="Forma DJR Japanese Micro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3119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Poly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60</a:t>
                      </a:r>
                      <a:endParaRPr sz="1200">
                        <a:latin typeface="Forma DJR Japanese Micro"/>
                        <a:cs typeface="Forma DJR Japanese Micro"/>
                      </a:endParaRPr>
                    </a:p>
                  </a:txBody>
                  <a:tcPr marL="0" marR="0" marT="8382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500" spc="-13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利用会議室イメージ</a:t>
                      </a:r>
                      <a:endParaRPr sz="1500">
                        <a:latin typeface="Forma DJR Japanese Micro"/>
                        <a:cs typeface="Forma DJR Japanese Micro"/>
                      </a:endParaRPr>
                    </a:p>
                  </a:txBody>
                  <a:tcPr marL="0" marR="0" marT="64135" marB="0">
                    <a:solidFill>
                      <a:srgbClr val="C0BD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250315" algn="ctr">
                        <a:lnSpc>
                          <a:spcPts val="1635"/>
                        </a:lnSpc>
                      </a:pPr>
                      <a:r>
                        <a:rPr sz="1400" spc="-24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１～８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名</a:t>
                      </a:r>
                      <a:endParaRPr sz="800" dirty="0">
                        <a:latin typeface="Forma DJR Japanese Micro"/>
                        <a:cs typeface="Forma DJR Japanese Micro"/>
                      </a:endParaRPr>
                    </a:p>
                    <a:p>
                      <a:pPr marR="1249680" algn="ctr">
                        <a:lnSpc>
                          <a:spcPts val="915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程度</a:t>
                      </a:r>
                      <a:endParaRPr sz="800" dirty="0">
                        <a:latin typeface="Forma DJR Japanese Micro"/>
                        <a:cs typeface="Forma DJR Japanese Micr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39340" algn="l"/>
                        </a:tabLst>
                      </a:pPr>
                      <a:r>
                        <a:rPr sz="800" u="sng" spc="1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推</a:t>
                      </a:r>
                      <a:r>
                        <a:rPr sz="8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奨</a:t>
                      </a:r>
                      <a:r>
                        <a:rPr sz="800" u="sng" spc="-3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部</a:t>
                      </a:r>
                      <a:r>
                        <a:rPr sz="800" u="sng" spc="-2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屋</a:t>
                      </a:r>
                      <a:r>
                        <a:rPr sz="800" u="sng" spc="-75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サ</a:t>
                      </a:r>
                      <a:r>
                        <a:rPr sz="800" u="sng" spc="-12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イ</a:t>
                      </a:r>
                      <a:r>
                        <a:rPr sz="800" u="sng" spc="-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ズ</a:t>
                      </a:r>
                      <a:r>
                        <a:rPr sz="8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	</a:t>
                      </a:r>
                      <a:endParaRPr sz="800" dirty="0">
                        <a:latin typeface="Forma DJR Japanese Micro"/>
                        <a:cs typeface="Forma DJR Japanese Micro"/>
                      </a:endParaRPr>
                    </a:p>
                    <a:p>
                      <a:pPr marL="48005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Poly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10</a:t>
                      </a:r>
                      <a:r>
                        <a:rPr sz="850" spc="33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３ｍ×３ｍ</a:t>
                      </a:r>
                      <a:endParaRPr sz="850" dirty="0">
                        <a:latin typeface="Forma DJR Japanese Micro"/>
                        <a:cs typeface="Forma DJR Japanese Micro"/>
                      </a:endParaRPr>
                    </a:p>
                    <a:p>
                      <a:pPr marL="48005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Poly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20</a:t>
                      </a:r>
                      <a:r>
                        <a:rPr sz="850" spc="27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４ｍ×４ｍ</a:t>
                      </a:r>
                      <a:endParaRPr sz="850" dirty="0">
                        <a:latin typeface="Forma DJR Japanese Micro"/>
                        <a:cs typeface="Forma DJR Japanese Micro"/>
                      </a:endParaRPr>
                    </a:p>
                  </a:txBody>
                  <a:tcPr marL="0" marR="0" marT="109855" marB="0"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576070" algn="ctr">
                        <a:lnSpc>
                          <a:spcPts val="1635"/>
                        </a:lnSpc>
                      </a:pPr>
                      <a:r>
                        <a:rPr sz="1400" spc="-10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６～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10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名</a:t>
                      </a:r>
                      <a:endParaRPr sz="800">
                        <a:latin typeface="Forma DJR Japanese Micro"/>
                        <a:cs typeface="Forma DJR Japanese Micro"/>
                      </a:endParaRPr>
                    </a:p>
                    <a:p>
                      <a:pPr marR="1575435" algn="ctr">
                        <a:lnSpc>
                          <a:spcPts val="915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程度</a:t>
                      </a:r>
                      <a:endParaRPr sz="800">
                        <a:latin typeface="Forma DJR Japanese Micro"/>
                        <a:cs typeface="Forma DJR Japanese Micr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39340" algn="l"/>
                        </a:tabLst>
                      </a:pPr>
                      <a:r>
                        <a:rPr sz="800" u="sng" spc="1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推</a:t>
                      </a:r>
                      <a:r>
                        <a:rPr sz="8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奨</a:t>
                      </a:r>
                      <a:r>
                        <a:rPr sz="800" u="sng" spc="-3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部</a:t>
                      </a:r>
                      <a:r>
                        <a:rPr sz="800" u="sng" spc="-2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屋</a:t>
                      </a:r>
                      <a:r>
                        <a:rPr sz="800" u="sng" spc="-75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サ</a:t>
                      </a:r>
                      <a:r>
                        <a:rPr sz="800" u="sng" spc="-12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イ</a:t>
                      </a:r>
                      <a:r>
                        <a:rPr sz="800" u="sng" spc="-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ズ</a:t>
                      </a:r>
                      <a:r>
                        <a:rPr sz="8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	</a:t>
                      </a:r>
                      <a:endParaRPr sz="800">
                        <a:latin typeface="Forma DJR Japanese Micro"/>
                        <a:cs typeface="Forma DJR Japanese Micro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Poly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40</a:t>
                      </a:r>
                      <a:r>
                        <a:rPr sz="850" spc="34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５ｍ×５ｍ</a:t>
                      </a:r>
                      <a:endParaRPr sz="850">
                        <a:latin typeface="Forma DJR Japanese Micro"/>
                        <a:cs typeface="Forma DJR Japanese Micro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576070" algn="ctr">
                        <a:lnSpc>
                          <a:spcPts val="1635"/>
                        </a:lnSpc>
                      </a:pPr>
                      <a:r>
                        <a:rPr sz="1400" spc="-11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８～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16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名</a:t>
                      </a:r>
                      <a:endParaRPr sz="800" dirty="0">
                        <a:latin typeface="Forma DJR Japanese Micro"/>
                        <a:cs typeface="Forma DJR Japanese Micro"/>
                      </a:endParaRPr>
                    </a:p>
                    <a:p>
                      <a:pPr marR="1575435" algn="ctr">
                        <a:lnSpc>
                          <a:spcPts val="915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Forma DJR Japanese Micro"/>
                          <a:cs typeface="Forma DJR Japanese Micro"/>
                        </a:rPr>
                        <a:t>程度</a:t>
                      </a:r>
                      <a:endParaRPr sz="800" dirty="0">
                        <a:latin typeface="Forma DJR Japanese Micro"/>
                        <a:cs typeface="Forma DJR Japanese Micr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087880" algn="l"/>
                        </a:tabLst>
                      </a:pPr>
                      <a:r>
                        <a:rPr sz="800" u="sng" spc="1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00" u="sng" spc="-1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推</a:t>
                      </a:r>
                      <a:r>
                        <a:rPr sz="8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奨</a:t>
                      </a:r>
                      <a:r>
                        <a:rPr sz="800" u="sng" spc="-3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部</a:t>
                      </a:r>
                      <a:r>
                        <a:rPr sz="800" u="sng" spc="-2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屋</a:t>
                      </a:r>
                      <a:r>
                        <a:rPr sz="800" u="sng" spc="-75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サ</a:t>
                      </a:r>
                      <a:r>
                        <a:rPr sz="800" u="sng" spc="-12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イ</a:t>
                      </a:r>
                      <a:r>
                        <a:rPr sz="800" u="sng" spc="-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ズ</a:t>
                      </a:r>
                      <a:r>
                        <a:rPr sz="80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Forma DJR Japanese Micro"/>
                          <a:cs typeface="Forma DJR Japanese Micro"/>
                        </a:rPr>
                        <a:t>	</a:t>
                      </a:r>
                      <a:endParaRPr sz="800" dirty="0">
                        <a:latin typeface="Forma DJR Japanese Micro"/>
                        <a:cs typeface="Forma DJR Japanese Micro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Poly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Sync</a:t>
                      </a:r>
                      <a:r>
                        <a:rPr sz="850" spc="5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</a:t>
                      </a:r>
                      <a:r>
                        <a:rPr sz="85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40</a:t>
                      </a:r>
                      <a:r>
                        <a:rPr sz="850" spc="34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  </a:t>
                      </a:r>
                      <a:r>
                        <a:rPr sz="850" spc="-20" dirty="0">
                          <a:solidFill>
                            <a:srgbClr val="231F20"/>
                          </a:solidFill>
                          <a:latin typeface="Forma DJR Japanese Micro"/>
                          <a:cs typeface="Forma DJR Japanese Micro"/>
                        </a:rPr>
                        <a:t>６ｍ×６ｍ</a:t>
                      </a:r>
                      <a:endParaRPr sz="850" dirty="0">
                        <a:latin typeface="Forma DJR Japanese Micro"/>
                        <a:cs typeface="Forma DJR Japanese Micro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object 109"/>
          <p:cNvSpPr/>
          <p:nvPr/>
        </p:nvSpPr>
        <p:spPr>
          <a:xfrm>
            <a:off x="431876" y="5398993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190812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1876" y="5578993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190812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20001" y="5398993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190812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99997" y="5398993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216000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19999" y="5074993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0" y="0"/>
                </a:moveTo>
                <a:lnTo>
                  <a:pt x="190812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99999" y="5074993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589" y="128253"/>
            <a:ext cx="6736715" cy="4318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50" spc="-13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会議にとって音声は最も重要なファクター。</a:t>
            </a:r>
            <a:endParaRPr sz="11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15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Polly </a:t>
            </a:r>
            <a:r>
              <a:rPr sz="1150" spc="-20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Sync</a:t>
            </a:r>
            <a:r>
              <a:rPr sz="1150" spc="-175" dirty="0">
                <a:solidFill>
                  <a:srgbClr val="FFFFFF"/>
                </a:solidFill>
                <a:latin typeface="Forma DJR Japanese Micro"/>
                <a:cs typeface="Forma DJR Japanese Micro"/>
              </a:rPr>
              <a:t>シリーズのスマートスピーカーフォンなら、卓越した会議音声品質で生産性の高い会議を実現します。</a:t>
            </a:r>
            <a:endParaRPr sz="1150">
              <a:latin typeface="Forma DJR Japanese Micro"/>
              <a:cs typeface="Forma DJR Japanese Mic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589" y="1226385"/>
            <a:ext cx="2185670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パーソナル スマート スピーカーフォン</a:t>
            </a:r>
            <a:endParaRPr sz="8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2000" spc="-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2000" spc="-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10</a:t>
            </a:r>
            <a:r>
              <a:rPr sz="2000" spc="-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spc="-6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ポリー シンク テン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599" y="2598371"/>
            <a:ext cx="1591945" cy="3022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750" spc="-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型番</a:t>
            </a:r>
            <a:r>
              <a:rPr sz="7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：���C3AA</a:t>
            </a:r>
            <a:endParaRPr sz="7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10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USB-A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and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USB-C(BT</a:t>
            </a:r>
            <a:r>
              <a:rPr sz="750" spc="-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無)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589" y="3155198"/>
            <a:ext cx="2867025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4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シンプルで使いやすくコンパクト</a:t>
            </a:r>
            <a:endParaRPr sz="1050">
              <a:latin typeface="Forma DJR Japanese Micro"/>
              <a:cs typeface="Forma DJR Japanese Micro"/>
            </a:endParaRPr>
          </a:p>
          <a:p>
            <a:pPr marL="12700" marR="5080">
              <a:lnSpc>
                <a:spcPct val="103200"/>
              </a:lnSpc>
            </a:pPr>
            <a:r>
              <a:rPr sz="1050" spc="-1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通話・音楽・ウェビナー・ポッドキャストのための</a:t>
            </a:r>
            <a:r>
              <a:rPr sz="1050" spc="-1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オールインワンデバイス</a:t>
            </a:r>
            <a:endParaRPr sz="10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955"/>
              </a:spcBef>
              <a:buChar char="●"/>
              <a:tabLst>
                <a:tab pos="92075" algn="l"/>
              </a:tabLst>
            </a:pP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ポータブル  個人・ホームオフィス・小規模会議室向け</a:t>
            </a:r>
            <a:endParaRPr sz="8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265"/>
              </a:spcBef>
              <a:buChar char="●"/>
              <a:tabLst>
                <a:tab pos="92075" algn="l"/>
              </a:tabLst>
            </a:pP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推奨部屋サイズ：３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m×３m</a:t>
            </a:r>
            <a:endParaRPr sz="8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280"/>
              </a:spcBef>
              <a:buChar char="●"/>
              <a:tabLst>
                <a:tab pos="92075" algn="l"/>
              </a:tabLst>
            </a:pP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接続方式：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USB-A</a:t>
            </a:r>
            <a:r>
              <a:rPr sz="850" spc="1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＆ 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USB-C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有線接続</a:t>
            </a:r>
            <a:endParaRPr sz="8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280"/>
              </a:spcBef>
              <a:buChar char="●"/>
              <a:tabLst>
                <a:tab pos="92075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IP64</a:t>
            </a:r>
            <a:r>
              <a:rPr sz="85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等級 防塵・防水性能</a:t>
            </a:r>
            <a:endParaRPr sz="8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280"/>
              </a:spcBef>
              <a:buChar char="●"/>
              <a:tabLst>
                <a:tab pos="92075" algn="l"/>
              </a:tabLst>
            </a:pPr>
            <a:r>
              <a:rPr sz="850" spc="-114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スピーカーフォン、音楽用スピーカーを</a:t>
            </a:r>
            <a:r>
              <a:rPr sz="850" spc="-34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�</a:t>
            </a: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台に</a:t>
            </a:r>
            <a:endParaRPr sz="850">
              <a:latin typeface="Forma DJR Japanese Micro"/>
              <a:cs typeface="Forma DJR Japanese Mic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20001"/>
            <a:ext cx="7560309" cy="9972040"/>
            <a:chOff x="0" y="720001"/>
            <a:chExt cx="7560309" cy="9972040"/>
          </a:xfrm>
        </p:grpSpPr>
        <p:sp>
          <p:nvSpPr>
            <p:cNvPr id="7" name="object 7"/>
            <p:cNvSpPr/>
            <p:nvPr/>
          </p:nvSpPr>
          <p:spPr>
            <a:xfrm>
              <a:off x="3776825" y="1080003"/>
              <a:ext cx="6350" cy="9611995"/>
            </a:xfrm>
            <a:custGeom>
              <a:avLst/>
              <a:gdLst/>
              <a:ahLst/>
              <a:cxnLst/>
              <a:rect l="l" t="t" r="r" b="b"/>
              <a:pathLst>
                <a:path w="6350" h="9611995">
                  <a:moveTo>
                    <a:pt x="6350" y="0"/>
                  </a:moveTo>
                  <a:lnTo>
                    <a:pt x="0" y="0"/>
                  </a:lnTo>
                  <a:lnTo>
                    <a:pt x="0" y="9612000"/>
                  </a:lnTo>
                  <a:lnTo>
                    <a:pt x="6350" y="961200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20001"/>
              <a:ext cx="7560309" cy="360045"/>
            </a:xfrm>
            <a:custGeom>
              <a:avLst/>
              <a:gdLst/>
              <a:ahLst/>
              <a:cxnLst/>
              <a:rect l="l" t="t" r="r" b="b"/>
              <a:pathLst>
                <a:path w="7560309" h="360044">
                  <a:moveTo>
                    <a:pt x="7559992" y="0"/>
                  </a:moveTo>
                  <a:lnTo>
                    <a:pt x="0" y="0"/>
                  </a:lnTo>
                  <a:lnTo>
                    <a:pt x="0" y="359994"/>
                  </a:lnTo>
                  <a:lnTo>
                    <a:pt x="7559992" y="359994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0BD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16460" y="771821"/>
            <a:ext cx="1114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小会議室向け</a:t>
            </a:r>
            <a:endParaRPr sz="1500">
              <a:latin typeface="Forma DJR Japanese Micro"/>
              <a:cs typeface="Forma DJR Japanese Mic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6128" y="5928084"/>
            <a:ext cx="1127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中会議室向け</a:t>
            </a:r>
            <a:endParaRPr sz="1500">
              <a:latin typeface="Forma DJR Japanese Micro"/>
              <a:cs typeface="Forma DJR Japanese Mic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421" y="1746156"/>
            <a:ext cx="1431254" cy="8639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055287" y="1226385"/>
            <a:ext cx="2645410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パーソナル スマート スピーカーフォン</a:t>
            </a:r>
            <a:endParaRPr sz="8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2000" spc="-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200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20</a:t>
            </a:r>
            <a:r>
              <a:rPr sz="200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spc="-8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ポリー シンク トゥエンティー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5310" y="2598371"/>
            <a:ext cx="1096645" cy="305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型番：B95VJUT#AC3</a:t>
            </a:r>
            <a:endParaRPr sz="7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750" spc="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750" spc="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20</a:t>
            </a:r>
            <a:r>
              <a:rPr sz="750" spc="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USB-C</a:t>
            </a:r>
            <a:r>
              <a:rPr sz="750" spc="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+C/A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8809" y="2598371"/>
            <a:ext cx="1147445" cy="305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7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型番：B95VKAA#AC3</a:t>
            </a:r>
            <a:endParaRPr sz="7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750" spc="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750" spc="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20+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USB-C</a:t>
            </a:r>
            <a:r>
              <a:rPr sz="750" spc="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+C/A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5287" y="3732974"/>
            <a:ext cx="2936875" cy="809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2075" indent="-79375">
              <a:lnSpc>
                <a:spcPct val="100000"/>
              </a:lnSpc>
              <a:spcBef>
                <a:spcPts val="365"/>
              </a:spcBef>
              <a:buChar char="●"/>
              <a:tabLst>
                <a:tab pos="92075" algn="l"/>
              </a:tabLst>
            </a:pP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ポータブル  個人・ホームオフィス・小規模会議室向け</a:t>
            </a:r>
            <a:endParaRPr sz="8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265"/>
              </a:spcBef>
              <a:buChar char="●"/>
              <a:tabLst>
                <a:tab pos="92075" algn="l"/>
              </a:tabLst>
            </a:pP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推奨部屋サイズ：４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m×４m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5080" indent="-69850">
              <a:lnSpc>
                <a:spcPts val="1000"/>
              </a:lnSpc>
              <a:spcBef>
                <a:spcPts val="330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接続方式：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USB-A ＆ USB-C</a:t>
            </a:r>
            <a:r>
              <a:rPr sz="850" spc="-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有線接続 / 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Bluetooth接続 / </a:t>
            </a:r>
            <a:r>
              <a:rPr sz="85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</a:t>
            </a:r>
            <a:r>
              <a:rPr sz="850" spc="-9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ドングルワイヤレス接続(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850" spc="5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20</a:t>
            </a:r>
            <a:r>
              <a:rPr sz="850" spc="-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+のみ)</a:t>
            </a:r>
            <a:endParaRPr sz="8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250"/>
              </a:spcBef>
              <a:buChar char="●"/>
              <a:tabLst>
                <a:tab pos="92075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IP64</a:t>
            </a:r>
            <a:r>
              <a:rPr sz="85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等級 防塵・防水性能</a:t>
            </a:r>
            <a:endParaRPr sz="850">
              <a:latin typeface="Forma DJR Japanese Micro"/>
              <a:cs typeface="Forma DJR Japanese Mic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5287" y="3155198"/>
            <a:ext cx="2444750" cy="3505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60"/>
              </a:spcBef>
            </a:pPr>
            <a:r>
              <a:rPr sz="1050" spc="-8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最高の音声品質で集中できる環境を実現</a:t>
            </a:r>
            <a:r>
              <a:rPr sz="1050" spc="5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1050" spc="-8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長時間の会議でも疲れず 自由に歩き回れる</a:t>
            </a:r>
            <a:endParaRPr sz="1050">
              <a:latin typeface="Forma DJR Japanese Micro"/>
              <a:cs typeface="Forma DJR Japanese Mic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7821" y="1764157"/>
            <a:ext cx="1481831" cy="8280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600" y="6924703"/>
            <a:ext cx="1598887" cy="4319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6970" y="6924704"/>
            <a:ext cx="1986090" cy="4320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2895" y="4686693"/>
            <a:ext cx="2939002" cy="95865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61431" y="4534167"/>
            <a:ext cx="1675788" cy="85674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18406" y="4672846"/>
            <a:ext cx="1084326" cy="89252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31589" y="6376223"/>
            <a:ext cx="2574925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パーソナル スマート スピーカーフォン</a:t>
            </a:r>
            <a:endParaRPr sz="850" dirty="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200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200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40</a:t>
            </a:r>
            <a:r>
              <a:rPr sz="200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spc="-7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ポリー シンク フォーティー</a:t>
            </a:r>
            <a:endParaRPr sz="750" dirty="0">
              <a:latin typeface="Forma DJR Japanese Micro"/>
              <a:cs typeface="Forma DJR Japanese Mic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1544" y="7424168"/>
            <a:ext cx="1351280" cy="30226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750" spc="-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型番</a:t>
            </a:r>
            <a:r>
              <a:rPr sz="7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：���C4AA</a:t>
            </a:r>
            <a:endParaRPr sz="7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40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USB-A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and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</a:t>
            </a:r>
            <a:r>
              <a:rPr sz="7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C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1589" y="7981036"/>
            <a:ext cx="2825750" cy="1284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話し手と聞き手の双方でいつでもクリアなサウンド</a:t>
            </a:r>
            <a:endParaRPr sz="10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735"/>
              </a:spcBef>
              <a:buChar char="●"/>
              <a:tabLst>
                <a:tab pos="92075" algn="l"/>
              </a:tabLst>
            </a:pP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推奨部屋サイズ：５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m×５m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125095" indent="-69850">
              <a:lnSpc>
                <a:spcPts val="1000"/>
              </a:lnSpc>
              <a:spcBef>
                <a:spcPts val="330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接続方式：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USB-A</a:t>
            </a:r>
            <a:r>
              <a:rPr sz="850" spc="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＆ 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USB-C 有線接続 / Bluetooth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接続 /</a:t>
            </a:r>
            <a:r>
              <a:rPr sz="850" spc="5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850" spc="-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</a:t>
            </a:r>
            <a:r>
              <a:rPr sz="850" spc="-9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ドングルワイヤレス接続(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850" spc="5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40</a:t>
            </a:r>
            <a:r>
              <a:rPr sz="850" spc="-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+のみ)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405130" indent="-69850">
              <a:lnSpc>
                <a:spcPts val="1000"/>
              </a:lnSpc>
              <a:spcBef>
                <a:spcPts val="295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</a:t>
            </a:r>
            <a:r>
              <a:rPr sz="850" spc="-9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３つのマイクアレイで必要な音声に焦点を合わせ、</a:t>
            </a: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周囲の音声を抑制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953769" indent="-69850">
              <a:lnSpc>
                <a:spcPts val="1000"/>
              </a:lnSpc>
              <a:spcBef>
                <a:spcPts val="300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Sync</a:t>
            </a:r>
            <a:r>
              <a:rPr sz="850" spc="1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85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40</a:t>
            </a:r>
            <a:r>
              <a:rPr sz="850" spc="-10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を２台、無線ペアリングすれば</a:t>
            </a:r>
            <a:r>
              <a:rPr sz="850" spc="-6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さらに大規模な会議室にも対応</a:t>
            </a:r>
            <a:endParaRPr sz="850">
              <a:latin typeface="Forma DJR Japanese Micro"/>
              <a:cs typeface="Forma DJR Japanese Mic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55287" y="6376223"/>
            <a:ext cx="2652395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パーソナル スマート スピーカーフォン</a:t>
            </a:r>
            <a:endParaRPr sz="8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200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2000" spc="-2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20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60</a:t>
            </a:r>
            <a:r>
              <a:rPr sz="200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spc="-8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ポリー シンク シックスティー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55310" y="7424168"/>
            <a:ext cx="1352550" cy="30226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750" spc="-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型番</a:t>
            </a:r>
            <a:r>
              <a:rPr sz="7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：���C2AA</a:t>
            </a:r>
            <a:endParaRPr sz="7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Poly</a:t>
            </a:r>
            <a:r>
              <a:rPr sz="750" spc="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Sync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60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USB-A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and</a:t>
            </a:r>
            <a:r>
              <a:rPr sz="750" spc="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7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</a:t>
            </a:r>
            <a:r>
              <a:rPr sz="7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C</a:t>
            </a:r>
            <a:endParaRPr sz="750">
              <a:latin typeface="Forma DJR Japanese Micro"/>
              <a:cs typeface="Forma DJR Japanese Mic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55287" y="7981036"/>
            <a:ext cx="2683510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部屋のどこにいても声が届く</a:t>
            </a:r>
            <a:endParaRPr sz="105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50" spc="-1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いつも通りに話すだけでクリアに伝わる</a:t>
            </a:r>
            <a:endParaRPr sz="1050">
              <a:latin typeface="Forma DJR Japanese Micro"/>
              <a:cs typeface="Forma DJR Japanese Micro"/>
            </a:endParaRPr>
          </a:p>
          <a:p>
            <a:pPr marL="92075" indent="-79375">
              <a:lnSpc>
                <a:spcPct val="100000"/>
              </a:lnSpc>
              <a:spcBef>
                <a:spcPts val="900"/>
              </a:spcBef>
              <a:buChar char="●"/>
              <a:tabLst>
                <a:tab pos="92075" algn="l"/>
              </a:tabLst>
            </a:pP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推奨部屋サイズ：６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m×６m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5080" indent="-69850">
              <a:lnSpc>
                <a:spcPts val="1000"/>
              </a:lnSpc>
              <a:spcBef>
                <a:spcPts val="330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</a:t>
            </a:r>
            <a:r>
              <a:rPr sz="850" spc="-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接続方式：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USB-A</a:t>
            </a:r>
            <a:r>
              <a:rPr sz="850" spc="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＆ </a:t>
            </a: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USB-C 有線接続 / Bluetooth</a:t>
            </a:r>
            <a:r>
              <a:rPr sz="85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接続/</a:t>
            </a:r>
            <a:r>
              <a:rPr sz="850" spc="5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850" spc="-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USB</a:t>
            </a:r>
            <a:r>
              <a:rPr sz="850" spc="-1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ドングルワイヤレス接続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293370" indent="-69850">
              <a:lnSpc>
                <a:spcPts val="1000"/>
              </a:lnSpc>
              <a:spcBef>
                <a:spcPts val="300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</a:t>
            </a:r>
            <a:r>
              <a:rPr sz="850" spc="-10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�</a:t>
            </a:r>
            <a:r>
              <a:rPr sz="850" spc="-9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つのマイクアレイで必要な音声に焦点を合わせ、</a:t>
            </a:r>
            <a:r>
              <a:rPr sz="850" spc="-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周囲の音声を抑制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972185" indent="-69850">
              <a:lnSpc>
                <a:spcPts val="1000"/>
              </a:lnSpc>
              <a:spcBef>
                <a:spcPts val="300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</a:t>
            </a:r>
            <a:r>
              <a:rPr sz="850" spc="-14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�</a:t>
            </a:r>
            <a:r>
              <a:rPr sz="850" spc="-8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つの高性能音楽スピーカー内蔵。</a:t>
            </a:r>
            <a:r>
              <a:rPr sz="850" spc="-7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部屋いっぱいに音声が広がります</a:t>
            </a:r>
            <a:endParaRPr sz="850">
              <a:latin typeface="Forma DJR Japanese Micro"/>
              <a:cs typeface="Forma DJR Japanese Micro"/>
            </a:endParaRPr>
          </a:p>
          <a:p>
            <a:pPr marL="81915" marR="833755" indent="-69850">
              <a:lnSpc>
                <a:spcPts val="1000"/>
              </a:lnSpc>
              <a:spcBef>
                <a:spcPts val="295"/>
              </a:spcBef>
              <a:buChar char="●"/>
              <a:tabLst>
                <a:tab pos="81915" algn="l"/>
                <a:tab pos="91440" algn="l"/>
              </a:tabLst>
            </a:pPr>
            <a:r>
              <a:rPr sz="85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	Sync</a:t>
            </a:r>
            <a:r>
              <a:rPr sz="850" spc="8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 </a:t>
            </a:r>
            <a:r>
              <a:rPr sz="850" spc="-2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60</a:t>
            </a:r>
            <a:r>
              <a:rPr sz="850" spc="-6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を</a:t>
            </a:r>
            <a:r>
              <a:rPr sz="850" spc="-13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�</a:t>
            </a:r>
            <a:r>
              <a:rPr sz="850" spc="-11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台、無線ペアリングすれば</a:t>
            </a:r>
            <a:r>
              <a:rPr sz="850" spc="-6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さらに大規模な会議室にも対応</a:t>
            </a:r>
            <a:endParaRPr sz="850">
              <a:latin typeface="Forma DJR Japanese Micro"/>
              <a:cs typeface="Forma DJR Japanese Mic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4167" y="5439150"/>
            <a:ext cx="1124585" cy="228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3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持ち運びに便利な</a:t>
            </a:r>
            <a:endParaRPr sz="600">
              <a:latin typeface="Forma DJR Japanese Micro"/>
              <a:cs typeface="Forma DJR Japanese Micr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600" spc="-8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ストラップとキャリングケース付き</a:t>
            </a:r>
            <a:endParaRPr sz="600">
              <a:latin typeface="Forma DJR Japanese Micro"/>
              <a:cs typeface="Forma DJR Japanese Mic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2731" y="5439150"/>
            <a:ext cx="792480" cy="22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600" spc="-70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スマートフォンの充電器</a:t>
            </a:r>
            <a:r>
              <a:rPr sz="600" spc="-6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としても使えます</a:t>
            </a:r>
            <a:endParaRPr sz="600">
              <a:latin typeface="Forma DJR Japanese Micro"/>
              <a:cs typeface="Forma DJR Japanese Mic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04500" y="5928132"/>
            <a:ext cx="1131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solidFill>
                  <a:srgbClr val="231F20"/>
                </a:solidFill>
                <a:latin typeface="Forma DJR Japanese Micro"/>
                <a:cs typeface="Forma DJR Japanese Micro"/>
              </a:rPr>
              <a:t>大会議室向け</a:t>
            </a:r>
            <a:endParaRPr sz="1500">
              <a:latin typeface="Forma DJR Japanese Micro"/>
              <a:cs typeface="Forma DJR Japanese Micr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62895" y="9415488"/>
            <a:ext cx="6748780" cy="1024890"/>
            <a:chOff x="462895" y="9415488"/>
            <a:chExt cx="6748780" cy="102489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895" y="9415488"/>
              <a:ext cx="2939002" cy="10245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8515" y="9833864"/>
              <a:ext cx="3083001" cy="6061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nd xmlns="e55fd1e9-d2c6-4b44-9d8c-3e243ade8b27" xsi:nil="true"/>
    <lcf76f155ced4ddcb4097134ff3c332f xmlns="e55fd1e9-d2c6-4b44-9d8c-3e243ade8b27">
      <Terms xmlns="http://schemas.microsoft.com/office/infopath/2007/PartnerControls"/>
    </lcf76f155ced4ddcb4097134ff3c332f>
    <TaxCatchAll xmlns="5cc5f628-2cde-49b3-a479-40a1eaa98c9b" xsi:nil="true"/>
    <_x30d5__x30a1__x30a4__x30eb_ xmlns="e55fd1e9-d2c6-4b44-9d8c-3e243ade8b27">true</_x30d5__x30a1__x30a4__x30eb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0C300ED139D3843BE5D25ED82F8BF5C" ma:contentTypeVersion="21" ma:contentTypeDescription="新しいドキュメントを作成します。" ma:contentTypeScope="" ma:versionID="16d42d52c13d69761656523b5623b190">
  <xsd:schema xmlns:xsd="http://www.w3.org/2001/XMLSchema" xmlns:xs="http://www.w3.org/2001/XMLSchema" xmlns:p="http://schemas.microsoft.com/office/2006/metadata/properties" xmlns:ns2="e55fd1e9-d2c6-4b44-9d8c-3e243ade8b27" xmlns:ns3="5cc5f628-2cde-49b3-a479-40a1eaa98c9b" targetNamespace="http://schemas.microsoft.com/office/2006/metadata/properties" ma:root="true" ma:fieldsID="da2f1d01fabf525065093fee8145c0d6" ns2:_="" ns3:_="">
    <xsd:import namespace="e55fd1e9-d2c6-4b44-9d8c-3e243ade8b27"/>
    <xsd:import namespace="5cc5f628-2cde-49b3-a479-40a1eaa98c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x30d5__x30a1__x30a4__x30eb_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F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fd1e9-d2c6-4b44-9d8c-3e243ade8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12703bd9-2280-4331-aad0-67959b45c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30d5__x30a1__x30a4__x30eb_" ma:index="24" nillable="true" ma:displayName="ファイル" ma:default="1" ma:format="Dropdown" ma:internalName="_x30d5__x30a1__x30a4__x30eb_">
      <xsd:simpleType>
        <xsd:restriction base="dms:Boolea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Fund" ma:index="28" nillable="true" ma:displayName="Fund" ma:description="どのFundを利用した案件か" ma:format="Dropdown" ma:internalName="Fund">
      <xsd:simpleType>
        <xsd:restriction base="dms:Choice">
          <xsd:enumeration value="OPEX"/>
          <xsd:enumeration value="繰越金"/>
          <xsd:enumeration value="AMD"/>
          <xsd:enumeration value="Intel"/>
          <xsd:enumeration value="NVIDIA"/>
          <xsd:enumeration value="JM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5f628-2cde-49b3-a479-40a1eaa98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4e7830-84e5-43e4-958d-f6ae1fb95f47}" ma:internalName="TaxCatchAll" ma:showField="CatchAllData" ma:web="5cc5f628-2cde-49b3-a479-40a1eaa98c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A34F0-E453-4F60-8BE4-6ED6C1441B24}">
  <ds:schemaRefs>
    <ds:schemaRef ds:uri="http://schemas.microsoft.com/office/2006/metadata/properties"/>
    <ds:schemaRef ds:uri="http://schemas.microsoft.com/office/infopath/2007/PartnerControls"/>
    <ds:schemaRef ds:uri="e55fd1e9-d2c6-4b44-9d8c-3e243ade8b27"/>
    <ds:schemaRef ds:uri="5cc5f628-2cde-49b3-a479-40a1eaa98c9b"/>
  </ds:schemaRefs>
</ds:datastoreItem>
</file>

<file path=customXml/itemProps2.xml><?xml version="1.0" encoding="utf-8"?>
<ds:datastoreItem xmlns:ds="http://schemas.openxmlformats.org/officeDocument/2006/customXml" ds:itemID="{B9ECF8D1-86D8-4792-BDC2-DBBD7AA86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121E7-E075-4583-A302-0BD604BB9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fd1e9-d2c6-4b44-9d8c-3e243ade8b27"/>
    <ds:schemaRef ds:uri="5cc5f628-2cde-49b3-a479-40a1eaa98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397</Words>
  <Application>Microsoft Office PowerPoint</Application>
  <PresentationFormat>Custom</PresentationFormat>
  <Paragraphs>119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Poly Sync シリーズ ポリーシンクシリーズ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PolySyncシリーズ 製品チラシ_FIX</dc:title>
  <cp:lastModifiedBy>木村 真二</cp:lastModifiedBy>
  <cp:revision>2</cp:revision>
  <dcterms:created xsi:type="dcterms:W3CDTF">2025-09-02T09:43:48Z</dcterms:created>
  <dcterms:modified xsi:type="dcterms:W3CDTF">2025-09-03T00:19:44Z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Adobe Illustrator 29.6 (Macintosh)</vt:lpwstr>
  </property>
  <property fmtid="{D5CDD505-2E9C-101B-9397-08002B2CF9AE}" pid="4" name="LastSaved">
    <vt:filetime>2025-09-02T00:00:00Z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0x01010090C300ED139D3843BE5D25ED82F8BF5C</vt:lpwstr>
  </property>
</Properties>
</file>